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4481" r:id="rId4"/>
  </p:sldMasterIdLst>
  <p:notesMasterIdLst>
    <p:notesMasterId r:id="rId6"/>
  </p:notesMasterIdLst>
  <p:handoutMasterIdLst>
    <p:handoutMasterId r:id="rId7"/>
  </p:handoutMasterIdLst>
  <p:sldIdLst>
    <p:sldId id="278" r:id="rId5"/>
  </p:sldIdLst>
  <p:sldSz cx="7559675" cy="10691813"/>
  <p:notesSz cx="6807200" cy="9939338"/>
  <p:defaultTextStyle>
    <a:defPPr rtl="0">
      <a:defRPr lang="x-non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2C2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576" autoAdjust="0"/>
  </p:normalViewPr>
  <p:slideViewPr>
    <p:cSldViewPr snapToGrid="0">
      <p:cViewPr varScale="1">
        <p:scale>
          <a:sx n="44" d="100"/>
          <a:sy n="44" d="100"/>
        </p:scale>
        <p:origin x="2160" y="52"/>
      </p:cViewPr>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87" d="100"/>
          <a:sy n="87" d="100"/>
        </p:scale>
        <p:origin x="384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787" cy="498693"/>
          </a:xfrm>
          <a:prstGeom prst="rect">
            <a:avLst/>
          </a:prstGeom>
        </p:spPr>
        <p:txBody>
          <a:bodyPr vert="horz" lIns="91417" tIns="45708" rIns="91417" bIns="45708" rtlCol="0"/>
          <a:lstStyle>
            <a:lvl1pPr algn="l">
              <a:defRPr sz="1200"/>
            </a:lvl1pPr>
          </a:lstStyle>
          <a:p>
            <a:pPr rtl="0"/>
            <a:endParaRPr lang="ja-JP" altLang="en-US" dirty="0">
              <a:latin typeface="Meiryo UI" panose="020B0604030504040204" pitchFamily="50" charset="-128"/>
              <a:ea typeface="Meiryo UI" panose="020B0604030504040204" pitchFamily="50" charset="-128"/>
            </a:endParaRPr>
          </a:p>
        </p:txBody>
      </p:sp>
      <p:sp>
        <p:nvSpPr>
          <p:cNvPr id="3" name="日付プレースホルダー 2"/>
          <p:cNvSpPr>
            <a:spLocks noGrp="1"/>
          </p:cNvSpPr>
          <p:nvPr>
            <p:ph type="dt" sz="quarter" idx="1"/>
          </p:nvPr>
        </p:nvSpPr>
        <p:spPr>
          <a:xfrm>
            <a:off x="3855840" y="0"/>
            <a:ext cx="2949787" cy="498693"/>
          </a:xfrm>
          <a:prstGeom prst="rect">
            <a:avLst/>
          </a:prstGeom>
        </p:spPr>
        <p:txBody>
          <a:bodyPr vert="horz" lIns="91417" tIns="45708" rIns="91417" bIns="45708" rtlCol="0"/>
          <a:lstStyle>
            <a:lvl1pPr algn="r">
              <a:defRPr sz="1200"/>
            </a:lvl1pPr>
          </a:lstStyle>
          <a:p>
            <a:pPr rtl="0"/>
            <a:fld id="{42D2BC39-0225-468F-BCB5-DF07F169A9F7}" type="datetime1">
              <a:rPr lang="ja-JP" altLang="en-US" smtClean="0">
                <a:latin typeface="Meiryo UI" panose="020B0604030504040204" pitchFamily="50" charset="-128"/>
                <a:ea typeface="Meiryo UI" panose="020B0604030504040204" pitchFamily="50" charset="-128"/>
              </a:rPr>
              <a:t>2020/9/15</a:t>
            </a:fld>
            <a:endParaRPr lang="ja-JP" altLang="en-US" dirty="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2"/>
          </p:nvPr>
        </p:nvSpPr>
        <p:spPr>
          <a:xfrm>
            <a:off x="2" y="9440647"/>
            <a:ext cx="2949787" cy="498692"/>
          </a:xfrm>
          <a:prstGeom prst="rect">
            <a:avLst/>
          </a:prstGeom>
        </p:spPr>
        <p:txBody>
          <a:bodyPr vert="horz" lIns="91417" tIns="45708" rIns="91417" bIns="45708" rtlCol="0" anchor="b"/>
          <a:lstStyle>
            <a:lvl1pPr algn="l">
              <a:defRPr sz="1200"/>
            </a:lvl1pPr>
          </a:lstStyle>
          <a:p>
            <a:pPr rtl="0"/>
            <a:endParaRPr lang="ja-JP" altLang="en-US"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3"/>
          </p:nvPr>
        </p:nvSpPr>
        <p:spPr>
          <a:xfrm>
            <a:off x="3855840" y="9440647"/>
            <a:ext cx="2949787" cy="498692"/>
          </a:xfrm>
          <a:prstGeom prst="rect">
            <a:avLst/>
          </a:prstGeom>
        </p:spPr>
        <p:txBody>
          <a:bodyPr vert="horz" lIns="91417" tIns="45708" rIns="91417" bIns="45708" rtlCol="0" anchor="b"/>
          <a:lstStyle>
            <a:lvl1pPr algn="r">
              <a:defRPr sz="1200"/>
            </a:lvl1pPr>
          </a:lstStyle>
          <a:p>
            <a:pPr rtl="0"/>
            <a:fld id="{EEF054BB-8F28-4346-8754-0E5644500E18}" type="slidenum">
              <a:rPr lang="en-US" altLang="ja-JP" smtClean="0">
                <a:latin typeface="Meiryo UI" panose="020B0604030504040204" pitchFamily="50" charset="-128"/>
                <a:ea typeface="Meiryo UI" panose="020B0604030504040204" pitchFamily="50" charset="-128"/>
              </a:rPr>
              <a:t>‹#›</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222309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787" cy="498693"/>
          </a:xfrm>
          <a:prstGeom prst="rect">
            <a:avLst/>
          </a:prstGeom>
        </p:spPr>
        <p:txBody>
          <a:bodyPr vert="horz" lIns="91417" tIns="45708" rIns="91417" bIns="45708" rtlCol="0"/>
          <a:lstStyle>
            <a:lvl1pPr algn="l">
              <a:defRPr sz="1200">
                <a:latin typeface="Meiryo UI" panose="020B0604030504040204" pitchFamily="50" charset="-128"/>
                <a:ea typeface="Meiryo UI" panose="020B0604030504040204" pitchFamily="50" charset="-128"/>
              </a:defRPr>
            </a:lvl1pPr>
          </a:lstStyle>
          <a:p>
            <a:endParaRPr lang="ja-JP" altLang="en-US" dirty="0"/>
          </a:p>
        </p:txBody>
      </p:sp>
      <p:sp>
        <p:nvSpPr>
          <p:cNvPr id="3" name="日付プレースホルダー 2"/>
          <p:cNvSpPr>
            <a:spLocks noGrp="1"/>
          </p:cNvSpPr>
          <p:nvPr>
            <p:ph type="dt" idx="1"/>
          </p:nvPr>
        </p:nvSpPr>
        <p:spPr>
          <a:xfrm>
            <a:off x="3855840" y="0"/>
            <a:ext cx="2949787" cy="498693"/>
          </a:xfrm>
          <a:prstGeom prst="rect">
            <a:avLst/>
          </a:prstGeom>
        </p:spPr>
        <p:txBody>
          <a:bodyPr vert="horz" lIns="91417" tIns="45708" rIns="91417" bIns="45708" rtlCol="0"/>
          <a:lstStyle>
            <a:lvl1pPr algn="r">
              <a:defRPr sz="1200">
                <a:latin typeface="Meiryo UI" panose="020B0604030504040204" pitchFamily="50" charset="-128"/>
                <a:ea typeface="Meiryo UI" panose="020B0604030504040204" pitchFamily="50" charset="-128"/>
              </a:defRPr>
            </a:lvl1pPr>
          </a:lstStyle>
          <a:p>
            <a:fld id="{E3573BAD-4B0B-491D-98BA-A7CDD8301F93}" type="datetime1">
              <a:rPr lang="ja-JP" altLang="en-US" smtClean="0"/>
              <a:pPr/>
              <a:t>2020/9/15</a:t>
            </a:fld>
            <a:endParaRPr lang="ja-JP" altLang="en-US" dirty="0"/>
          </a:p>
        </p:txBody>
      </p:sp>
      <p:sp>
        <p:nvSpPr>
          <p:cNvPr id="4" name="スライド イメージ プレースホルダー 3"/>
          <p:cNvSpPr>
            <a:spLocks noGrp="1" noRot="1" noChangeAspect="1"/>
          </p:cNvSpPr>
          <p:nvPr>
            <p:ph type="sldImg" idx="2"/>
          </p:nvPr>
        </p:nvSpPr>
        <p:spPr>
          <a:xfrm>
            <a:off x="2217738" y="1243013"/>
            <a:ext cx="2371725" cy="3354387"/>
          </a:xfrm>
          <a:prstGeom prst="rect">
            <a:avLst/>
          </a:prstGeom>
          <a:noFill/>
          <a:ln w="12700">
            <a:solidFill>
              <a:prstClr val="black"/>
            </a:solidFill>
          </a:ln>
        </p:spPr>
        <p:txBody>
          <a:bodyPr vert="horz" lIns="91417" tIns="45708" rIns="91417" bIns="45708" rtlCol="0" anchor="ctr"/>
          <a:lstStyle/>
          <a:p>
            <a:pPr rtl="0"/>
            <a:endParaRPr lang="ja-JP" altLang="en-US" noProof="0" dirty="0"/>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17" tIns="45708" rIns="91417" bIns="45708" rtlCol="0"/>
          <a:lstStyle/>
          <a:p>
            <a:pPr lvl="0" rtl="0"/>
            <a:r>
              <a:rPr lang="ja-JP" altLang="en-US" noProof="0" dirty="0"/>
              <a:t>マスター テキストの書式設定</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6" name="フッター プレースホルダー 5"/>
          <p:cNvSpPr>
            <a:spLocks noGrp="1"/>
          </p:cNvSpPr>
          <p:nvPr>
            <p:ph type="ftr" sz="quarter" idx="4"/>
          </p:nvPr>
        </p:nvSpPr>
        <p:spPr>
          <a:xfrm>
            <a:off x="2" y="9440647"/>
            <a:ext cx="2949787" cy="498692"/>
          </a:xfrm>
          <a:prstGeom prst="rect">
            <a:avLst/>
          </a:prstGeom>
        </p:spPr>
        <p:txBody>
          <a:bodyPr vert="horz" lIns="91417" tIns="45708" rIns="91417" bIns="45708" rtlCol="0" anchor="b"/>
          <a:lstStyle>
            <a:lvl1pPr algn="l">
              <a:defRPr sz="1200">
                <a:latin typeface="Meiryo UI" panose="020B0604030504040204" pitchFamily="50" charset="-128"/>
                <a:ea typeface="Meiryo UI" panose="020B0604030504040204" pitchFamily="50" charset="-128"/>
              </a:defRPr>
            </a:lvl1pPr>
          </a:lstStyle>
          <a:p>
            <a:endParaRPr lang="ja-JP" altLang="en-US" dirty="0"/>
          </a:p>
        </p:txBody>
      </p:sp>
      <p:sp>
        <p:nvSpPr>
          <p:cNvPr id="7" name="スライド番号プレースホルダー 6"/>
          <p:cNvSpPr>
            <a:spLocks noGrp="1"/>
          </p:cNvSpPr>
          <p:nvPr>
            <p:ph type="sldNum" sz="quarter" idx="5"/>
          </p:nvPr>
        </p:nvSpPr>
        <p:spPr>
          <a:xfrm>
            <a:off x="3855840" y="9440647"/>
            <a:ext cx="2949787" cy="498692"/>
          </a:xfrm>
          <a:prstGeom prst="rect">
            <a:avLst/>
          </a:prstGeom>
        </p:spPr>
        <p:txBody>
          <a:bodyPr vert="horz" lIns="91417" tIns="45708" rIns="91417" bIns="45708" rtlCol="0" anchor="b"/>
          <a:lstStyle>
            <a:lvl1pPr algn="r">
              <a:defRPr sz="1200">
                <a:latin typeface="Meiryo UI" panose="020B0604030504040204" pitchFamily="50" charset="-128"/>
                <a:ea typeface="Meiryo UI" panose="020B0604030504040204" pitchFamily="50" charset="-128"/>
              </a:defRPr>
            </a:lvl1pPr>
          </a:lstStyle>
          <a:p>
            <a:fld id="{5170A596-7141-45E9-836C-E467146705EF}" type="slidenum">
              <a:rPr lang="en-US" altLang="ja-JP" smtClean="0"/>
              <a:pPr/>
              <a:t>‹#›</a:t>
            </a:fld>
            <a:endParaRPr lang="ja-JP" altLang="en-US" dirty="0"/>
          </a:p>
        </p:txBody>
      </p:sp>
    </p:spTree>
    <p:extLst>
      <p:ext uri="{BB962C8B-B14F-4D97-AF65-F5344CB8AC3E}">
        <p14:creationId xmlns:p14="http://schemas.microsoft.com/office/powerpoint/2010/main" val="7395994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1pPr>
    <a:lvl2pPr marL="4572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2pPr>
    <a:lvl3pPr marL="9144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3pPr>
    <a:lvl4pPr marL="13716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4pPr>
    <a:lvl5pPr marL="18288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6999" y="-13201"/>
            <a:ext cx="7581008" cy="1071821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934704" y="3748735"/>
            <a:ext cx="4817159" cy="2566631"/>
          </a:xfrm>
        </p:spPr>
        <p:txBody>
          <a:bodyPr anchor="b">
            <a:noAutofit/>
          </a:bodyPr>
          <a:lstStyle>
            <a:lvl1pPr algn="r">
              <a:defRPr sz="4464">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934704" y="6315364"/>
            <a:ext cx="4817159" cy="1710096"/>
          </a:xfrm>
        </p:spPr>
        <p:txBody>
          <a:bodyPr anchor="t"/>
          <a:lstStyle>
            <a:lvl1pPr marL="0" indent="0" algn="r">
              <a:buNone/>
              <a:defRPr>
                <a:solidFill>
                  <a:schemeClr val="tx1">
                    <a:lumMod val="50000"/>
                    <a:lumOff val="50000"/>
                  </a:schemeClr>
                </a:solidFill>
              </a:defRPr>
            </a:lvl1pPr>
            <a:lvl2pPr marL="377967" indent="0" algn="ctr">
              <a:buNone/>
              <a:defRPr>
                <a:solidFill>
                  <a:schemeClr val="tx1">
                    <a:tint val="75000"/>
                  </a:schemeClr>
                </a:solidFill>
              </a:defRPr>
            </a:lvl2pPr>
            <a:lvl3pPr marL="755934" indent="0" algn="ctr">
              <a:buNone/>
              <a:defRPr>
                <a:solidFill>
                  <a:schemeClr val="tx1">
                    <a:tint val="75000"/>
                  </a:schemeClr>
                </a:solidFill>
              </a:defRPr>
            </a:lvl3pPr>
            <a:lvl4pPr marL="1133902" indent="0" algn="ctr">
              <a:buNone/>
              <a:defRPr>
                <a:solidFill>
                  <a:schemeClr val="tx1">
                    <a:tint val="75000"/>
                  </a:schemeClr>
                </a:solidFill>
              </a:defRPr>
            </a:lvl4pPr>
            <a:lvl5pPr marL="1511869" indent="0" algn="ctr">
              <a:buNone/>
              <a:defRPr>
                <a:solidFill>
                  <a:schemeClr val="tx1">
                    <a:tint val="75000"/>
                  </a:schemeClr>
                </a:solidFill>
              </a:defRPr>
            </a:lvl5pPr>
            <a:lvl6pPr marL="1889836" indent="0" algn="ctr">
              <a:buNone/>
              <a:defRPr>
                <a:solidFill>
                  <a:schemeClr val="tx1">
                    <a:tint val="75000"/>
                  </a:schemeClr>
                </a:solidFill>
              </a:defRPr>
            </a:lvl6pPr>
            <a:lvl7pPr marL="2267803" indent="0" algn="ctr">
              <a:buNone/>
              <a:defRPr>
                <a:solidFill>
                  <a:schemeClr val="tx1">
                    <a:tint val="75000"/>
                  </a:schemeClr>
                </a:solidFill>
              </a:defRPr>
            </a:lvl7pPr>
            <a:lvl8pPr marL="2645771" indent="0" algn="ctr">
              <a:buNone/>
              <a:defRPr>
                <a:solidFill>
                  <a:schemeClr val="tx1">
                    <a:tint val="75000"/>
                  </a:schemeClr>
                </a:solidFill>
              </a:defRPr>
            </a:lvl8pPr>
            <a:lvl9pPr marL="3023738"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B43CE3C-72BF-45E0-9DFB-28D07664ADAF}" type="datetime1">
              <a:rPr kumimoji="0" lang="ja-JP" altLang="en-US" sz="744" b="0" i="0" u="none" strike="noStrike" kern="1200" cap="none" spc="0" normalizeH="0" baseline="0" noProof="0" smtClean="0">
                <a:ln>
                  <a:noFill/>
                </a:ln>
                <a:solidFill>
                  <a:prstClr val="black">
                    <a:tint val="75000"/>
                  </a:prstClr>
                </a:solidFill>
                <a:effectLst/>
                <a:uLnTx/>
                <a:uFillTx/>
                <a:latin typeface="Trebuchet MS" panose="020B0603020202020204"/>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2020/9/15</a:t>
            </a:fld>
            <a:endParaRPr kumimoji="0" lang="ja-JP" altLang="en-US" sz="744" b="0" i="0" u="none" strike="noStrike" kern="1200" cap="none" spc="0" normalizeH="0" baseline="0" noProof="0" dirty="0">
              <a:ln>
                <a:noFill/>
              </a:ln>
              <a:solidFill>
                <a:prstClr val="black">
                  <a:tint val="75000"/>
                </a:prstClr>
              </a:solidFill>
              <a:effectLst/>
              <a:uLnTx/>
              <a:uFillTx/>
              <a:latin typeface="Trebuchet MS" panose="020B0603020202020204"/>
              <a:ea typeface="メイリオ" panose="020B0604030504040204" pitchFamily="50" charset="-128"/>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744" b="0" i="0" u="none" strike="noStrike" kern="1200" cap="none" spc="0" normalizeH="0" baseline="0" noProof="0" dirty="0">
              <a:ln>
                <a:noFill/>
              </a:ln>
              <a:solidFill>
                <a:prstClr val="black">
                  <a:tint val="75000"/>
                </a:prstClr>
              </a:solidFill>
              <a:effectLst/>
              <a:uLnTx/>
              <a:uFillTx/>
              <a:latin typeface="Trebuchet MS" panose="020B0603020202020204"/>
              <a:ea typeface="メイリオ" panose="020B0604030504040204" pitchFamily="50" charset="-128"/>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altLang="ja-JP" sz="744" b="0" i="0" u="none" strike="noStrike" kern="1200" cap="none" spc="0" normalizeH="0" baseline="0" noProof="0" smtClean="0">
                <a:ln>
                  <a:noFill/>
                </a:ln>
                <a:solidFill>
                  <a:srgbClr val="F496CB">
                    <a:lumMod val="75000"/>
                  </a:srgbClr>
                </a:solidFill>
                <a:effectLst/>
                <a:uLnTx/>
                <a:uFillTx/>
                <a:latin typeface="Trebuchet MS" panose="020B0603020202020204"/>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ja-JP" altLang="en-US" sz="744" b="0" i="0" u="none" strike="noStrike" kern="1200" cap="none" spc="0" normalizeH="0" baseline="0" noProof="0" dirty="0">
              <a:ln>
                <a:noFill/>
              </a:ln>
              <a:solidFill>
                <a:srgbClr val="F496CB">
                  <a:lumMod val="75000"/>
                </a:srgbClr>
              </a:solidFill>
              <a:effectLst/>
              <a:uLnTx/>
              <a:uFillTx/>
              <a:latin typeface="Trebuchet MS" panose="020B0603020202020204"/>
              <a:ea typeface="メイリオ" panose="020B0604030504040204" pitchFamily="50" charset="-128"/>
              <a:cs typeface="+mn-cs"/>
            </a:endParaRPr>
          </a:p>
        </p:txBody>
      </p:sp>
    </p:spTree>
    <p:extLst>
      <p:ext uri="{BB962C8B-B14F-4D97-AF65-F5344CB8AC3E}">
        <p14:creationId xmlns:p14="http://schemas.microsoft.com/office/powerpoint/2010/main" val="954500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503979" y="950383"/>
            <a:ext cx="5247884" cy="5306307"/>
          </a:xfrm>
        </p:spPr>
        <p:txBody>
          <a:bodyPr anchor="ctr">
            <a:normAutofit/>
          </a:bodyPr>
          <a:lstStyle>
            <a:lvl1pPr algn="l">
              <a:defRPr sz="3637"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03979" y="6969478"/>
            <a:ext cx="5247884" cy="2449174"/>
          </a:xfrm>
        </p:spPr>
        <p:txBody>
          <a:bodyPr anchor="ctr">
            <a:normAutofit/>
          </a:bodyPr>
          <a:lstStyle>
            <a:lvl1pPr marL="0" indent="0" algn="l">
              <a:buNone/>
              <a:defRPr sz="1488">
                <a:solidFill>
                  <a:schemeClr val="tx1">
                    <a:lumMod val="75000"/>
                    <a:lumOff val="25000"/>
                  </a:schemeClr>
                </a:solidFill>
              </a:defRPr>
            </a:lvl1pPr>
            <a:lvl2pPr marL="377967" indent="0">
              <a:buNone/>
              <a:defRPr sz="1488">
                <a:solidFill>
                  <a:schemeClr val="tx1">
                    <a:tint val="75000"/>
                  </a:schemeClr>
                </a:solidFill>
              </a:defRPr>
            </a:lvl2pPr>
            <a:lvl3pPr marL="755934" indent="0">
              <a:buNone/>
              <a:defRPr sz="1323">
                <a:solidFill>
                  <a:schemeClr val="tx1">
                    <a:tint val="75000"/>
                  </a:schemeClr>
                </a:solidFill>
              </a:defRPr>
            </a:lvl3pPr>
            <a:lvl4pPr marL="1133902" indent="0">
              <a:buNone/>
              <a:defRPr sz="1157">
                <a:solidFill>
                  <a:schemeClr val="tx1">
                    <a:tint val="75000"/>
                  </a:schemeClr>
                </a:solidFill>
              </a:defRPr>
            </a:lvl4pPr>
            <a:lvl5pPr marL="1511869" indent="0">
              <a:buNone/>
              <a:defRPr sz="1157">
                <a:solidFill>
                  <a:schemeClr val="tx1">
                    <a:tint val="75000"/>
                  </a:schemeClr>
                </a:solidFill>
              </a:defRPr>
            </a:lvl5pPr>
            <a:lvl6pPr marL="1889836" indent="0">
              <a:buNone/>
              <a:defRPr sz="1157">
                <a:solidFill>
                  <a:schemeClr val="tx1">
                    <a:tint val="75000"/>
                  </a:schemeClr>
                </a:solidFill>
              </a:defRPr>
            </a:lvl6pPr>
            <a:lvl7pPr marL="2267803" indent="0">
              <a:buNone/>
              <a:defRPr sz="1157">
                <a:solidFill>
                  <a:schemeClr val="tx1">
                    <a:tint val="75000"/>
                  </a:schemeClr>
                </a:solidFill>
              </a:defRPr>
            </a:lvl7pPr>
            <a:lvl8pPr marL="2645771" indent="0">
              <a:buNone/>
              <a:defRPr sz="1157">
                <a:solidFill>
                  <a:schemeClr val="tx1">
                    <a:tint val="75000"/>
                  </a:schemeClr>
                </a:solidFill>
              </a:defRPr>
            </a:lvl8pPr>
            <a:lvl9pPr marL="3023738" indent="0">
              <a:buNone/>
              <a:defRPr sz="1157">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F40DE27-20D3-4BD4-A51B-8DA9A780578F}" type="datetime1">
              <a:rPr kumimoji="0" lang="ja-JP" altLang="en-US" sz="744" b="0" i="0" u="none" strike="noStrike" kern="1200" cap="none" spc="0" normalizeH="0" baseline="0" noProof="0" smtClean="0">
                <a:ln>
                  <a:noFill/>
                </a:ln>
                <a:solidFill>
                  <a:prstClr val="black">
                    <a:tint val="75000"/>
                  </a:prstClr>
                </a:solidFill>
                <a:effectLst/>
                <a:uLnTx/>
                <a:uFillTx/>
                <a:latin typeface="Trebuchet MS" panose="020B0603020202020204"/>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2020/9/15</a:t>
            </a:fld>
            <a:endParaRPr kumimoji="0" lang="ja-JP" altLang="en-US" sz="744" b="0" i="0" u="none" strike="noStrike" kern="1200" cap="none" spc="0" normalizeH="0" baseline="0" noProof="0" dirty="0">
              <a:ln>
                <a:noFill/>
              </a:ln>
              <a:solidFill>
                <a:prstClr val="black">
                  <a:tint val="75000"/>
                </a:prstClr>
              </a:solidFill>
              <a:effectLst/>
              <a:uLnTx/>
              <a:uFillTx/>
              <a:latin typeface="Trebuchet MS" panose="020B0603020202020204"/>
              <a:ea typeface="メイリオ" panose="020B0604030504040204" pitchFamily="50" charset="-128"/>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744" b="0" i="0" u="none" strike="noStrike" kern="1200" cap="none" spc="0" normalizeH="0" baseline="0" noProof="0" dirty="0">
              <a:ln>
                <a:noFill/>
              </a:ln>
              <a:solidFill>
                <a:prstClr val="black">
                  <a:tint val="75000"/>
                </a:prstClr>
              </a:solidFill>
              <a:effectLst/>
              <a:uLnTx/>
              <a:uFillTx/>
              <a:latin typeface="Trebuchet MS" panose="020B0603020202020204"/>
              <a:ea typeface="メイリオ" panose="020B0604030504040204" pitchFamily="50" charset="-128"/>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altLang="ja-JP" sz="744" b="0" i="0" u="none" strike="noStrike" kern="1200" cap="none" spc="0" normalizeH="0" baseline="0" noProof="0" smtClean="0">
                <a:ln>
                  <a:noFill/>
                </a:ln>
                <a:solidFill>
                  <a:srgbClr val="F496CB">
                    <a:lumMod val="75000"/>
                  </a:srgbClr>
                </a:solidFill>
                <a:effectLst/>
                <a:uLnTx/>
                <a:uFillTx/>
                <a:latin typeface="Trebuchet MS" panose="020B0603020202020204"/>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ja-JP" altLang="en-US" sz="744" b="0" i="0" u="none" strike="noStrike" kern="1200" cap="none" spc="0" normalizeH="0" baseline="0" noProof="0" dirty="0">
              <a:ln>
                <a:noFill/>
              </a:ln>
              <a:solidFill>
                <a:srgbClr val="F496CB">
                  <a:lumMod val="75000"/>
                </a:srgbClr>
              </a:solidFill>
              <a:effectLst/>
              <a:uLnTx/>
              <a:uFillTx/>
              <a:latin typeface="Trebuchet MS" panose="020B0603020202020204"/>
              <a:ea typeface="メイリオ" panose="020B0604030504040204" pitchFamily="50" charset="-128"/>
              <a:cs typeface="+mn-cs"/>
            </a:endParaRPr>
          </a:p>
        </p:txBody>
      </p:sp>
    </p:spTree>
    <p:extLst>
      <p:ext uri="{BB962C8B-B14F-4D97-AF65-F5344CB8AC3E}">
        <p14:creationId xmlns:p14="http://schemas.microsoft.com/office/powerpoint/2010/main" val="917663986"/>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640625" y="950383"/>
            <a:ext cx="5020092" cy="4712318"/>
          </a:xfrm>
        </p:spPr>
        <p:txBody>
          <a:bodyPr anchor="ctr">
            <a:normAutofit/>
          </a:bodyPr>
          <a:lstStyle>
            <a:lvl1pPr algn="l">
              <a:defRPr sz="3637"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910297" y="5662701"/>
            <a:ext cx="4480748" cy="593990"/>
          </a:xfrm>
        </p:spPr>
        <p:txBody>
          <a:bodyPr anchor="ctr">
            <a:noAutofit/>
          </a:bodyPr>
          <a:lstStyle>
            <a:lvl1pPr marL="0" indent="0">
              <a:buFontTx/>
              <a:buNone/>
              <a:defRPr sz="1323">
                <a:solidFill>
                  <a:schemeClr val="tx1">
                    <a:lumMod val="50000"/>
                    <a:lumOff val="50000"/>
                  </a:schemeClr>
                </a:solidFill>
              </a:defRPr>
            </a:lvl1pPr>
            <a:lvl2pPr marL="377967" indent="0">
              <a:buFontTx/>
              <a:buNone/>
              <a:defRPr/>
            </a:lvl2pPr>
            <a:lvl3pPr marL="755934" indent="0">
              <a:buFontTx/>
              <a:buNone/>
              <a:defRPr/>
            </a:lvl3pPr>
            <a:lvl4pPr marL="1133902" indent="0">
              <a:buFontTx/>
              <a:buNone/>
              <a:defRPr/>
            </a:lvl4pPr>
            <a:lvl5pPr marL="1511869"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503977" y="6969478"/>
            <a:ext cx="5247885" cy="2449174"/>
          </a:xfrm>
        </p:spPr>
        <p:txBody>
          <a:bodyPr anchor="ctr">
            <a:normAutofit/>
          </a:bodyPr>
          <a:lstStyle>
            <a:lvl1pPr marL="0" indent="0" algn="l">
              <a:buNone/>
              <a:defRPr sz="1488">
                <a:solidFill>
                  <a:schemeClr val="tx1">
                    <a:lumMod val="75000"/>
                    <a:lumOff val="25000"/>
                  </a:schemeClr>
                </a:solidFill>
              </a:defRPr>
            </a:lvl1pPr>
            <a:lvl2pPr marL="377967" indent="0">
              <a:buNone/>
              <a:defRPr sz="1488">
                <a:solidFill>
                  <a:schemeClr val="tx1">
                    <a:tint val="75000"/>
                  </a:schemeClr>
                </a:solidFill>
              </a:defRPr>
            </a:lvl2pPr>
            <a:lvl3pPr marL="755934" indent="0">
              <a:buNone/>
              <a:defRPr sz="1323">
                <a:solidFill>
                  <a:schemeClr val="tx1">
                    <a:tint val="75000"/>
                  </a:schemeClr>
                </a:solidFill>
              </a:defRPr>
            </a:lvl3pPr>
            <a:lvl4pPr marL="1133902" indent="0">
              <a:buNone/>
              <a:defRPr sz="1157">
                <a:solidFill>
                  <a:schemeClr val="tx1">
                    <a:tint val="75000"/>
                  </a:schemeClr>
                </a:solidFill>
              </a:defRPr>
            </a:lvl4pPr>
            <a:lvl5pPr marL="1511869" indent="0">
              <a:buNone/>
              <a:defRPr sz="1157">
                <a:solidFill>
                  <a:schemeClr val="tx1">
                    <a:tint val="75000"/>
                  </a:schemeClr>
                </a:solidFill>
              </a:defRPr>
            </a:lvl5pPr>
            <a:lvl6pPr marL="1889836" indent="0">
              <a:buNone/>
              <a:defRPr sz="1157">
                <a:solidFill>
                  <a:schemeClr val="tx1">
                    <a:tint val="75000"/>
                  </a:schemeClr>
                </a:solidFill>
              </a:defRPr>
            </a:lvl6pPr>
            <a:lvl7pPr marL="2267803" indent="0">
              <a:buNone/>
              <a:defRPr sz="1157">
                <a:solidFill>
                  <a:schemeClr val="tx1">
                    <a:tint val="75000"/>
                  </a:schemeClr>
                </a:solidFill>
              </a:defRPr>
            </a:lvl7pPr>
            <a:lvl8pPr marL="2645771" indent="0">
              <a:buNone/>
              <a:defRPr sz="1157">
                <a:solidFill>
                  <a:schemeClr val="tx1">
                    <a:tint val="75000"/>
                  </a:schemeClr>
                </a:solidFill>
              </a:defRPr>
            </a:lvl8pPr>
            <a:lvl9pPr marL="3023738" indent="0">
              <a:buNone/>
              <a:defRPr sz="1157">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F40DE27-20D3-4BD4-A51B-8DA9A780578F}" type="datetime1">
              <a:rPr kumimoji="0" lang="ja-JP" altLang="en-US" sz="744" b="0" i="0" u="none" strike="noStrike" kern="1200" cap="none" spc="0" normalizeH="0" baseline="0" noProof="0" smtClean="0">
                <a:ln>
                  <a:noFill/>
                </a:ln>
                <a:solidFill>
                  <a:prstClr val="black">
                    <a:tint val="75000"/>
                  </a:prstClr>
                </a:solidFill>
                <a:effectLst/>
                <a:uLnTx/>
                <a:uFillTx/>
                <a:latin typeface="Trebuchet MS" panose="020B0603020202020204"/>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2020/9/15</a:t>
            </a:fld>
            <a:endParaRPr kumimoji="0" lang="ja-JP" altLang="en-US" sz="744" b="0" i="0" u="none" strike="noStrike" kern="1200" cap="none" spc="0" normalizeH="0" baseline="0" noProof="0" dirty="0">
              <a:ln>
                <a:noFill/>
              </a:ln>
              <a:solidFill>
                <a:prstClr val="black">
                  <a:tint val="75000"/>
                </a:prstClr>
              </a:solidFill>
              <a:effectLst/>
              <a:uLnTx/>
              <a:uFillTx/>
              <a:latin typeface="Trebuchet MS" panose="020B0603020202020204"/>
              <a:ea typeface="メイリオ" panose="020B0604030504040204" pitchFamily="50" charset="-128"/>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744" b="0" i="0" u="none" strike="noStrike" kern="1200" cap="none" spc="0" normalizeH="0" baseline="0" noProof="0" dirty="0">
              <a:ln>
                <a:noFill/>
              </a:ln>
              <a:solidFill>
                <a:prstClr val="black">
                  <a:tint val="75000"/>
                </a:prstClr>
              </a:solidFill>
              <a:effectLst/>
              <a:uLnTx/>
              <a:uFillTx/>
              <a:latin typeface="Trebuchet MS" panose="020B0603020202020204"/>
              <a:ea typeface="メイリオ" panose="020B0604030504040204" pitchFamily="50" charset="-128"/>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altLang="ja-JP" sz="744" b="0" i="0" u="none" strike="noStrike" kern="1200" cap="none" spc="0" normalizeH="0" baseline="0" noProof="0" smtClean="0">
                <a:ln>
                  <a:noFill/>
                </a:ln>
                <a:solidFill>
                  <a:srgbClr val="F496CB">
                    <a:lumMod val="75000"/>
                  </a:srgbClr>
                </a:solidFill>
                <a:effectLst/>
                <a:uLnTx/>
                <a:uFillTx/>
                <a:latin typeface="Trebuchet MS" panose="020B0603020202020204"/>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ja-JP" altLang="en-US" sz="744" b="0" i="0" u="none" strike="noStrike" kern="1200" cap="none" spc="0" normalizeH="0" baseline="0" noProof="0" dirty="0">
              <a:ln>
                <a:noFill/>
              </a:ln>
              <a:solidFill>
                <a:srgbClr val="F496CB">
                  <a:lumMod val="75000"/>
                </a:srgbClr>
              </a:solidFill>
              <a:effectLst/>
              <a:uLnTx/>
              <a:uFillTx/>
              <a:latin typeface="Trebuchet MS" panose="020B0603020202020204"/>
              <a:ea typeface="メイリオ" panose="020B0604030504040204" pitchFamily="50" charset="-128"/>
              <a:cs typeface="+mn-cs"/>
            </a:endParaRPr>
          </a:p>
        </p:txBody>
      </p:sp>
      <p:sp>
        <p:nvSpPr>
          <p:cNvPr id="24" name="TextBox 23"/>
          <p:cNvSpPr txBox="1"/>
          <p:nvPr/>
        </p:nvSpPr>
        <p:spPr>
          <a:xfrm>
            <a:off x="399075" y="1232221"/>
            <a:ext cx="378082" cy="911682"/>
          </a:xfrm>
          <a:prstGeom prst="rect">
            <a:avLst/>
          </a:prstGeom>
        </p:spPr>
        <p:txBody>
          <a:bodyPr vert="horz" lIns="75597" tIns="37798" rIns="75597" bIns="37798" rtlCol="0" anchor="ctr">
            <a:noAutofit/>
          </a:bodyPr>
          <a:lstStyle/>
          <a:p>
            <a:pPr lvl="0"/>
            <a:r>
              <a:rPr lang="en-US" sz="6614"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5578567" y="4500221"/>
            <a:ext cx="378082" cy="911682"/>
          </a:xfrm>
          <a:prstGeom prst="rect">
            <a:avLst/>
          </a:prstGeom>
        </p:spPr>
        <p:txBody>
          <a:bodyPr vert="horz" lIns="75597" tIns="37798" rIns="75597" bIns="37798" rtlCol="0" anchor="ctr">
            <a:noAutofit/>
          </a:bodyPr>
          <a:lstStyle/>
          <a:p>
            <a:pPr lvl="0"/>
            <a:r>
              <a:rPr lang="en-US" sz="6614"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1861271"/>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503977" y="3012023"/>
            <a:ext cx="5247885" cy="4046394"/>
          </a:xfrm>
        </p:spPr>
        <p:txBody>
          <a:bodyPr anchor="b">
            <a:normAutofit/>
          </a:bodyPr>
          <a:lstStyle>
            <a:lvl1pPr algn="l">
              <a:defRPr sz="3637"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03977" y="7058418"/>
            <a:ext cx="5247885" cy="2360234"/>
          </a:xfrm>
        </p:spPr>
        <p:txBody>
          <a:bodyPr anchor="t">
            <a:normAutofit/>
          </a:bodyPr>
          <a:lstStyle>
            <a:lvl1pPr marL="0" indent="0" algn="l">
              <a:buNone/>
              <a:defRPr sz="1488">
                <a:solidFill>
                  <a:schemeClr val="tx1">
                    <a:lumMod val="75000"/>
                    <a:lumOff val="25000"/>
                  </a:schemeClr>
                </a:solidFill>
              </a:defRPr>
            </a:lvl1pPr>
            <a:lvl2pPr marL="377967" indent="0">
              <a:buNone/>
              <a:defRPr sz="1488">
                <a:solidFill>
                  <a:schemeClr val="tx1">
                    <a:tint val="75000"/>
                  </a:schemeClr>
                </a:solidFill>
              </a:defRPr>
            </a:lvl2pPr>
            <a:lvl3pPr marL="755934" indent="0">
              <a:buNone/>
              <a:defRPr sz="1323">
                <a:solidFill>
                  <a:schemeClr val="tx1">
                    <a:tint val="75000"/>
                  </a:schemeClr>
                </a:solidFill>
              </a:defRPr>
            </a:lvl3pPr>
            <a:lvl4pPr marL="1133902" indent="0">
              <a:buNone/>
              <a:defRPr sz="1157">
                <a:solidFill>
                  <a:schemeClr val="tx1">
                    <a:tint val="75000"/>
                  </a:schemeClr>
                </a:solidFill>
              </a:defRPr>
            </a:lvl4pPr>
            <a:lvl5pPr marL="1511869" indent="0">
              <a:buNone/>
              <a:defRPr sz="1157">
                <a:solidFill>
                  <a:schemeClr val="tx1">
                    <a:tint val="75000"/>
                  </a:schemeClr>
                </a:solidFill>
              </a:defRPr>
            </a:lvl5pPr>
            <a:lvl6pPr marL="1889836" indent="0">
              <a:buNone/>
              <a:defRPr sz="1157">
                <a:solidFill>
                  <a:schemeClr val="tx1">
                    <a:tint val="75000"/>
                  </a:schemeClr>
                </a:solidFill>
              </a:defRPr>
            </a:lvl6pPr>
            <a:lvl7pPr marL="2267803" indent="0">
              <a:buNone/>
              <a:defRPr sz="1157">
                <a:solidFill>
                  <a:schemeClr val="tx1">
                    <a:tint val="75000"/>
                  </a:schemeClr>
                </a:solidFill>
              </a:defRPr>
            </a:lvl7pPr>
            <a:lvl8pPr marL="2645771" indent="0">
              <a:buNone/>
              <a:defRPr sz="1157">
                <a:solidFill>
                  <a:schemeClr val="tx1">
                    <a:tint val="75000"/>
                  </a:schemeClr>
                </a:solidFill>
              </a:defRPr>
            </a:lvl8pPr>
            <a:lvl9pPr marL="3023738" indent="0">
              <a:buNone/>
              <a:defRPr sz="1157">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F40DE27-20D3-4BD4-A51B-8DA9A780578F}" type="datetime1">
              <a:rPr kumimoji="0" lang="ja-JP" altLang="en-US" sz="744" b="0" i="0" u="none" strike="noStrike" kern="1200" cap="none" spc="0" normalizeH="0" baseline="0" noProof="0" smtClean="0">
                <a:ln>
                  <a:noFill/>
                </a:ln>
                <a:solidFill>
                  <a:prstClr val="black">
                    <a:tint val="75000"/>
                  </a:prstClr>
                </a:solidFill>
                <a:effectLst/>
                <a:uLnTx/>
                <a:uFillTx/>
                <a:latin typeface="Trebuchet MS" panose="020B0603020202020204"/>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2020/9/15</a:t>
            </a:fld>
            <a:endParaRPr kumimoji="0" lang="ja-JP" altLang="en-US" sz="744" b="0" i="0" u="none" strike="noStrike" kern="1200" cap="none" spc="0" normalizeH="0" baseline="0" noProof="0" dirty="0">
              <a:ln>
                <a:noFill/>
              </a:ln>
              <a:solidFill>
                <a:prstClr val="black">
                  <a:tint val="75000"/>
                </a:prstClr>
              </a:solidFill>
              <a:effectLst/>
              <a:uLnTx/>
              <a:uFillTx/>
              <a:latin typeface="Trebuchet MS" panose="020B0603020202020204"/>
              <a:ea typeface="メイリオ" panose="020B0604030504040204" pitchFamily="50" charset="-128"/>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744" b="0" i="0" u="none" strike="noStrike" kern="1200" cap="none" spc="0" normalizeH="0" baseline="0" noProof="0" dirty="0">
              <a:ln>
                <a:noFill/>
              </a:ln>
              <a:solidFill>
                <a:prstClr val="black">
                  <a:tint val="75000"/>
                </a:prstClr>
              </a:solidFill>
              <a:effectLst/>
              <a:uLnTx/>
              <a:uFillTx/>
              <a:latin typeface="Trebuchet MS" panose="020B0603020202020204"/>
              <a:ea typeface="メイリオ" panose="020B0604030504040204" pitchFamily="50" charset="-128"/>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altLang="ja-JP" sz="744" b="0" i="0" u="none" strike="noStrike" kern="1200" cap="none" spc="0" normalizeH="0" baseline="0" noProof="0" smtClean="0">
                <a:ln>
                  <a:noFill/>
                </a:ln>
                <a:solidFill>
                  <a:srgbClr val="F496CB">
                    <a:lumMod val="75000"/>
                  </a:srgbClr>
                </a:solidFill>
                <a:effectLst/>
                <a:uLnTx/>
                <a:uFillTx/>
                <a:latin typeface="Trebuchet MS" panose="020B0603020202020204"/>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ja-JP" altLang="en-US" sz="744" b="0" i="0" u="none" strike="noStrike" kern="1200" cap="none" spc="0" normalizeH="0" baseline="0" noProof="0" dirty="0">
              <a:ln>
                <a:noFill/>
              </a:ln>
              <a:solidFill>
                <a:srgbClr val="F496CB">
                  <a:lumMod val="75000"/>
                </a:srgbClr>
              </a:solidFill>
              <a:effectLst/>
              <a:uLnTx/>
              <a:uFillTx/>
              <a:latin typeface="Trebuchet MS" panose="020B0603020202020204"/>
              <a:ea typeface="メイリオ" panose="020B0604030504040204" pitchFamily="50" charset="-128"/>
              <a:cs typeface="+mn-cs"/>
            </a:endParaRPr>
          </a:p>
        </p:txBody>
      </p:sp>
    </p:spTree>
    <p:extLst>
      <p:ext uri="{BB962C8B-B14F-4D97-AF65-F5344CB8AC3E}">
        <p14:creationId xmlns:p14="http://schemas.microsoft.com/office/powerpoint/2010/main" val="3660955468"/>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640625" y="950383"/>
            <a:ext cx="5020092" cy="4712318"/>
          </a:xfrm>
        </p:spPr>
        <p:txBody>
          <a:bodyPr anchor="ctr">
            <a:normAutofit/>
          </a:bodyPr>
          <a:lstStyle>
            <a:lvl1pPr algn="l">
              <a:defRPr sz="3637"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503976" y="6256691"/>
            <a:ext cx="5247886" cy="801727"/>
          </a:xfrm>
        </p:spPr>
        <p:txBody>
          <a:bodyPr anchor="b">
            <a:noAutofit/>
          </a:bodyPr>
          <a:lstStyle>
            <a:lvl1pPr marL="0" indent="0">
              <a:buFontTx/>
              <a:buNone/>
              <a:defRPr sz="1984">
                <a:solidFill>
                  <a:schemeClr val="tx1">
                    <a:lumMod val="75000"/>
                    <a:lumOff val="25000"/>
                  </a:schemeClr>
                </a:solidFill>
              </a:defRPr>
            </a:lvl1pPr>
            <a:lvl2pPr marL="377967" indent="0">
              <a:buFontTx/>
              <a:buNone/>
              <a:defRPr/>
            </a:lvl2pPr>
            <a:lvl3pPr marL="755934" indent="0">
              <a:buFontTx/>
              <a:buNone/>
              <a:defRPr/>
            </a:lvl3pPr>
            <a:lvl4pPr marL="1133902" indent="0">
              <a:buFontTx/>
              <a:buNone/>
              <a:defRPr/>
            </a:lvl4pPr>
            <a:lvl5pPr marL="1511869"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503977" y="7058418"/>
            <a:ext cx="5247885" cy="2360234"/>
          </a:xfrm>
        </p:spPr>
        <p:txBody>
          <a:bodyPr anchor="t">
            <a:normAutofit/>
          </a:bodyPr>
          <a:lstStyle>
            <a:lvl1pPr marL="0" indent="0" algn="l">
              <a:buNone/>
              <a:defRPr sz="1488">
                <a:solidFill>
                  <a:schemeClr val="tx1">
                    <a:lumMod val="50000"/>
                    <a:lumOff val="50000"/>
                  </a:schemeClr>
                </a:solidFill>
              </a:defRPr>
            </a:lvl1pPr>
            <a:lvl2pPr marL="377967" indent="0">
              <a:buNone/>
              <a:defRPr sz="1488">
                <a:solidFill>
                  <a:schemeClr val="tx1">
                    <a:tint val="75000"/>
                  </a:schemeClr>
                </a:solidFill>
              </a:defRPr>
            </a:lvl2pPr>
            <a:lvl3pPr marL="755934" indent="0">
              <a:buNone/>
              <a:defRPr sz="1323">
                <a:solidFill>
                  <a:schemeClr val="tx1">
                    <a:tint val="75000"/>
                  </a:schemeClr>
                </a:solidFill>
              </a:defRPr>
            </a:lvl3pPr>
            <a:lvl4pPr marL="1133902" indent="0">
              <a:buNone/>
              <a:defRPr sz="1157">
                <a:solidFill>
                  <a:schemeClr val="tx1">
                    <a:tint val="75000"/>
                  </a:schemeClr>
                </a:solidFill>
              </a:defRPr>
            </a:lvl4pPr>
            <a:lvl5pPr marL="1511869" indent="0">
              <a:buNone/>
              <a:defRPr sz="1157">
                <a:solidFill>
                  <a:schemeClr val="tx1">
                    <a:tint val="75000"/>
                  </a:schemeClr>
                </a:solidFill>
              </a:defRPr>
            </a:lvl5pPr>
            <a:lvl6pPr marL="1889836" indent="0">
              <a:buNone/>
              <a:defRPr sz="1157">
                <a:solidFill>
                  <a:schemeClr val="tx1">
                    <a:tint val="75000"/>
                  </a:schemeClr>
                </a:solidFill>
              </a:defRPr>
            </a:lvl6pPr>
            <a:lvl7pPr marL="2267803" indent="0">
              <a:buNone/>
              <a:defRPr sz="1157">
                <a:solidFill>
                  <a:schemeClr val="tx1">
                    <a:tint val="75000"/>
                  </a:schemeClr>
                </a:solidFill>
              </a:defRPr>
            </a:lvl7pPr>
            <a:lvl8pPr marL="2645771" indent="0">
              <a:buNone/>
              <a:defRPr sz="1157">
                <a:solidFill>
                  <a:schemeClr val="tx1">
                    <a:tint val="75000"/>
                  </a:schemeClr>
                </a:solidFill>
              </a:defRPr>
            </a:lvl8pPr>
            <a:lvl9pPr marL="3023738" indent="0">
              <a:buNone/>
              <a:defRPr sz="1157">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F40DE27-20D3-4BD4-A51B-8DA9A780578F}" type="datetime1">
              <a:rPr kumimoji="0" lang="ja-JP" altLang="en-US" sz="744" b="0" i="0" u="none" strike="noStrike" kern="1200" cap="none" spc="0" normalizeH="0" baseline="0" noProof="0" smtClean="0">
                <a:ln>
                  <a:noFill/>
                </a:ln>
                <a:solidFill>
                  <a:prstClr val="black">
                    <a:tint val="75000"/>
                  </a:prstClr>
                </a:solidFill>
                <a:effectLst/>
                <a:uLnTx/>
                <a:uFillTx/>
                <a:latin typeface="Trebuchet MS" panose="020B0603020202020204"/>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2020/9/15</a:t>
            </a:fld>
            <a:endParaRPr kumimoji="0" lang="ja-JP" altLang="en-US" sz="744" b="0" i="0" u="none" strike="noStrike" kern="1200" cap="none" spc="0" normalizeH="0" baseline="0" noProof="0" dirty="0">
              <a:ln>
                <a:noFill/>
              </a:ln>
              <a:solidFill>
                <a:prstClr val="black">
                  <a:tint val="75000"/>
                </a:prstClr>
              </a:solidFill>
              <a:effectLst/>
              <a:uLnTx/>
              <a:uFillTx/>
              <a:latin typeface="Trebuchet MS" panose="020B0603020202020204"/>
              <a:ea typeface="メイリオ" panose="020B0604030504040204" pitchFamily="50" charset="-128"/>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744" b="0" i="0" u="none" strike="noStrike" kern="1200" cap="none" spc="0" normalizeH="0" baseline="0" noProof="0" dirty="0">
              <a:ln>
                <a:noFill/>
              </a:ln>
              <a:solidFill>
                <a:prstClr val="black">
                  <a:tint val="75000"/>
                </a:prstClr>
              </a:solidFill>
              <a:effectLst/>
              <a:uLnTx/>
              <a:uFillTx/>
              <a:latin typeface="Trebuchet MS" panose="020B0603020202020204"/>
              <a:ea typeface="メイリオ" panose="020B0604030504040204" pitchFamily="50" charset="-128"/>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altLang="ja-JP" sz="744" b="0" i="0" u="none" strike="noStrike" kern="1200" cap="none" spc="0" normalizeH="0" baseline="0" noProof="0" smtClean="0">
                <a:ln>
                  <a:noFill/>
                </a:ln>
                <a:solidFill>
                  <a:srgbClr val="F496CB">
                    <a:lumMod val="75000"/>
                  </a:srgbClr>
                </a:solidFill>
                <a:effectLst/>
                <a:uLnTx/>
                <a:uFillTx/>
                <a:latin typeface="Trebuchet MS" panose="020B0603020202020204"/>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ja-JP" altLang="en-US" sz="744" b="0" i="0" u="none" strike="noStrike" kern="1200" cap="none" spc="0" normalizeH="0" baseline="0" noProof="0" dirty="0">
              <a:ln>
                <a:noFill/>
              </a:ln>
              <a:solidFill>
                <a:srgbClr val="F496CB">
                  <a:lumMod val="75000"/>
                </a:srgbClr>
              </a:solidFill>
              <a:effectLst/>
              <a:uLnTx/>
              <a:uFillTx/>
              <a:latin typeface="Trebuchet MS" panose="020B0603020202020204"/>
              <a:ea typeface="メイリオ" panose="020B0604030504040204" pitchFamily="50" charset="-128"/>
              <a:cs typeface="+mn-cs"/>
            </a:endParaRPr>
          </a:p>
        </p:txBody>
      </p:sp>
      <p:sp>
        <p:nvSpPr>
          <p:cNvPr id="24" name="TextBox 23"/>
          <p:cNvSpPr txBox="1"/>
          <p:nvPr/>
        </p:nvSpPr>
        <p:spPr>
          <a:xfrm>
            <a:off x="399075" y="1232221"/>
            <a:ext cx="378082" cy="911682"/>
          </a:xfrm>
          <a:prstGeom prst="rect">
            <a:avLst/>
          </a:prstGeom>
        </p:spPr>
        <p:txBody>
          <a:bodyPr vert="horz" lIns="75597" tIns="37798" rIns="75597" bIns="37798" rtlCol="0" anchor="ctr">
            <a:noAutofit/>
          </a:bodyPr>
          <a:lstStyle/>
          <a:p>
            <a:pPr lvl="0"/>
            <a:r>
              <a:rPr lang="en-US" sz="6614"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5578567" y="4500221"/>
            <a:ext cx="378082" cy="911682"/>
          </a:xfrm>
          <a:prstGeom prst="rect">
            <a:avLst/>
          </a:prstGeom>
        </p:spPr>
        <p:txBody>
          <a:bodyPr vert="horz" lIns="75597" tIns="37798" rIns="75597" bIns="37798" rtlCol="0" anchor="ctr">
            <a:noAutofit/>
          </a:bodyPr>
          <a:lstStyle/>
          <a:p>
            <a:pPr lvl="0"/>
            <a:r>
              <a:rPr lang="en-US" sz="6614"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79036720"/>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509144" y="950383"/>
            <a:ext cx="5242718" cy="4712318"/>
          </a:xfrm>
        </p:spPr>
        <p:txBody>
          <a:bodyPr anchor="ctr">
            <a:normAutofit/>
          </a:bodyPr>
          <a:lstStyle>
            <a:lvl1pPr algn="l">
              <a:defRPr sz="3637"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503976" y="6256691"/>
            <a:ext cx="5247886" cy="801727"/>
          </a:xfrm>
        </p:spPr>
        <p:txBody>
          <a:bodyPr anchor="b">
            <a:noAutofit/>
          </a:bodyPr>
          <a:lstStyle>
            <a:lvl1pPr marL="0" indent="0">
              <a:buFontTx/>
              <a:buNone/>
              <a:defRPr sz="1984">
                <a:solidFill>
                  <a:schemeClr val="accent1"/>
                </a:solidFill>
              </a:defRPr>
            </a:lvl1pPr>
            <a:lvl2pPr marL="377967" indent="0">
              <a:buFontTx/>
              <a:buNone/>
              <a:defRPr/>
            </a:lvl2pPr>
            <a:lvl3pPr marL="755934" indent="0">
              <a:buFontTx/>
              <a:buNone/>
              <a:defRPr/>
            </a:lvl3pPr>
            <a:lvl4pPr marL="1133902" indent="0">
              <a:buFontTx/>
              <a:buNone/>
              <a:defRPr/>
            </a:lvl4pPr>
            <a:lvl5pPr marL="1511869"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503977" y="7058418"/>
            <a:ext cx="5247885" cy="2360234"/>
          </a:xfrm>
        </p:spPr>
        <p:txBody>
          <a:bodyPr anchor="t">
            <a:normAutofit/>
          </a:bodyPr>
          <a:lstStyle>
            <a:lvl1pPr marL="0" indent="0" algn="l">
              <a:buNone/>
              <a:defRPr sz="1488">
                <a:solidFill>
                  <a:schemeClr val="tx1">
                    <a:lumMod val="50000"/>
                    <a:lumOff val="50000"/>
                  </a:schemeClr>
                </a:solidFill>
              </a:defRPr>
            </a:lvl1pPr>
            <a:lvl2pPr marL="377967" indent="0">
              <a:buNone/>
              <a:defRPr sz="1488">
                <a:solidFill>
                  <a:schemeClr val="tx1">
                    <a:tint val="75000"/>
                  </a:schemeClr>
                </a:solidFill>
              </a:defRPr>
            </a:lvl2pPr>
            <a:lvl3pPr marL="755934" indent="0">
              <a:buNone/>
              <a:defRPr sz="1323">
                <a:solidFill>
                  <a:schemeClr val="tx1">
                    <a:tint val="75000"/>
                  </a:schemeClr>
                </a:solidFill>
              </a:defRPr>
            </a:lvl3pPr>
            <a:lvl4pPr marL="1133902" indent="0">
              <a:buNone/>
              <a:defRPr sz="1157">
                <a:solidFill>
                  <a:schemeClr val="tx1">
                    <a:tint val="75000"/>
                  </a:schemeClr>
                </a:solidFill>
              </a:defRPr>
            </a:lvl4pPr>
            <a:lvl5pPr marL="1511869" indent="0">
              <a:buNone/>
              <a:defRPr sz="1157">
                <a:solidFill>
                  <a:schemeClr val="tx1">
                    <a:tint val="75000"/>
                  </a:schemeClr>
                </a:solidFill>
              </a:defRPr>
            </a:lvl5pPr>
            <a:lvl6pPr marL="1889836" indent="0">
              <a:buNone/>
              <a:defRPr sz="1157">
                <a:solidFill>
                  <a:schemeClr val="tx1">
                    <a:tint val="75000"/>
                  </a:schemeClr>
                </a:solidFill>
              </a:defRPr>
            </a:lvl6pPr>
            <a:lvl7pPr marL="2267803" indent="0">
              <a:buNone/>
              <a:defRPr sz="1157">
                <a:solidFill>
                  <a:schemeClr val="tx1">
                    <a:tint val="75000"/>
                  </a:schemeClr>
                </a:solidFill>
              </a:defRPr>
            </a:lvl7pPr>
            <a:lvl8pPr marL="2645771" indent="0">
              <a:buNone/>
              <a:defRPr sz="1157">
                <a:solidFill>
                  <a:schemeClr val="tx1">
                    <a:tint val="75000"/>
                  </a:schemeClr>
                </a:solidFill>
              </a:defRPr>
            </a:lvl8pPr>
            <a:lvl9pPr marL="3023738" indent="0">
              <a:buNone/>
              <a:defRPr sz="1157">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F40DE27-20D3-4BD4-A51B-8DA9A780578F}" type="datetime1">
              <a:rPr kumimoji="0" lang="ja-JP" altLang="en-US" sz="744" b="0" i="0" u="none" strike="noStrike" kern="1200" cap="none" spc="0" normalizeH="0" baseline="0" noProof="0" smtClean="0">
                <a:ln>
                  <a:noFill/>
                </a:ln>
                <a:solidFill>
                  <a:prstClr val="black">
                    <a:tint val="75000"/>
                  </a:prstClr>
                </a:solidFill>
                <a:effectLst/>
                <a:uLnTx/>
                <a:uFillTx/>
                <a:latin typeface="Trebuchet MS" panose="020B0603020202020204"/>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2020/9/15</a:t>
            </a:fld>
            <a:endParaRPr kumimoji="0" lang="ja-JP" altLang="en-US" sz="744" b="0" i="0" u="none" strike="noStrike" kern="1200" cap="none" spc="0" normalizeH="0" baseline="0" noProof="0" dirty="0">
              <a:ln>
                <a:noFill/>
              </a:ln>
              <a:solidFill>
                <a:prstClr val="black">
                  <a:tint val="75000"/>
                </a:prstClr>
              </a:solidFill>
              <a:effectLst/>
              <a:uLnTx/>
              <a:uFillTx/>
              <a:latin typeface="Trebuchet MS" panose="020B0603020202020204"/>
              <a:ea typeface="メイリオ" panose="020B0604030504040204" pitchFamily="50" charset="-128"/>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744" b="0" i="0" u="none" strike="noStrike" kern="1200" cap="none" spc="0" normalizeH="0" baseline="0" noProof="0" dirty="0">
              <a:ln>
                <a:noFill/>
              </a:ln>
              <a:solidFill>
                <a:prstClr val="black">
                  <a:tint val="75000"/>
                </a:prstClr>
              </a:solidFill>
              <a:effectLst/>
              <a:uLnTx/>
              <a:uFillTx/>
              <a:latin typeface="Trebuchet MS" panose="020B0603020202020204"/>
              <a:ea typeface="メイリオ" panose="020B0604030504040204" pitchFamily="50" charset="-128"/>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altLang="ja-JP" sz="744" b="0" i="0" u="none" strike="noStrike" kern="1200" cap="none" spc="0" normalizeH="0" baseline="0" noProof="0" smtClean="0">
                <a:ln>
                  <a:noFill/>
                </a:ln>
                <a:solidFill>
                  <a:srgbClr val="F496CB">
                    <a:lumMod val="75000"/>
                  </a:srgbClr>
                </a:solidFill>
                <a:effectLst/>
                <a:uLnTx/>
                <a:uFillTx/>
                <a:latin typeface="Trebuchet MS" panose="020B0603020202020204"/>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ja-JP" altLang="en-US" sz="744" b="0" i="0" u="none" strike="noStrike" kern="1200" cap="none" spc="0" normalizeH="0" baseline="0" noProof="0" dirty="0">
              <a:ln>
                <a:noFill/>
              </a:ln>
              <a:solidFill>
                <a:srgbClr val="F496CB">
                  <a:lumMod val="75000"/>
                </a:srgbClr>
              </a:solidFill>
              <a:effectLst/>
              <a:uLnTx/>
              <a:uFillTx/>
              <a:latin typeface="Trebuchet MS" panose="020B0603020202020204"/>
              <a:ea typeface="メイリオ" panose="020B0604030504040204" pitchFamily="50" charset="-128"/>
              <a:cs typeface="+mn-cs"/>
            </a:endParaRPr>
          </a:p>
        </p:txBody>
      </p:sp>
    </p:spTree>
    <p:extLst>
      <p:ext uri="{BB962C8B-B14F-4D97-AF65-F5344CB8AC3E}">
        <p14:creationId xmlns:p14="http://schemas.microsoft.com/office/powerpoint/2010/main" val="242100412"/>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F40DE27-20D3-4BD4-A51B-8DA9A780578F}" type="datetime1">
              <a:rPr kumimoji="0" lang="ja-JP" altLang="en-US" sz="744" b="0" i="0" u="none" strike="noStrike" kern="1200" cap="none" spc="0" normalizeH="0" baseline="0" noProof="0" smtClean="0">
                <a:ln>
                  <a:noFill/>
                </a:ln>
                <a:solidFill>
                  <a:prstClr val="black">
                    <a:tint val="75000"/>
                  </a:prstClr>
                </a:solidFill>
                <a:effectLst/>
                <a:uLnTx/>
                <a:uFillTx/>
                <a:latin typeface="Trebuchet MS" panose="020B0603020202020204"/>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2020/9/15</a:t>
            </a:fld>
            <a:endParaRPr kumimoji="0" lang="ja-JP" altLang="en-US" sz="744" b="0" i="0" u="none" strike="noStrike" kern="1200" cap="none" spc="0" normalizeH="0" baseline="0" noProof="0" dirty="0">
              <a:ln>
                <a:noFill/>
              </a:ln>
              <a:solidFill>
                <a:prstClr val="black">
                  <a:tint val="75000"/>
                </a:prstClr>
              </a:solidFill>
              <a:effectLst/>
              <a:uLnTx/>
              <a:uFillTx/>
              <a:latin typeface="Trebuchet MS" panose="020B0603020202020204"/>
              <a:ea typeface="メイリオ" panose="020B0604030504040204" pitchFamily="50" charset="-128"/>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744" b="0" i="0" u="none" strike="noStrike" kern="1200" cap="none" spc="0" normalizeH="0" baseline="0" noProof="0" dirty="0">
              <a:ln>
                <a:noFill/>
              </a:ln>
              <a:solidFill>
                <a:prstClr val="black">
                  <a:tint val="75000"/>
                </a:prstClr>
              </a:solidFill>
              <a:effectLst/>
              <a:uLnTx/>
              <a:uFillTx/>
              <a:latin typeface="Trebuchet MS" panose="020B0603020202020204"/>
              <a:ea typeface="メイリオ" panose="020B0604030504040204" pitchFamily="50" charset="-128"/>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altLang="ja-JP" sz="744" b="0" i="0" u="none" strike="noStrike" kern="1200" cap="none" spc="0" normalizeH="0" baseline="0" noProof="0" smtClean="0">
                <a:ln>
                  <a:noFill/>
                </a:ln>
                <a:solidFill>
                  <a:srgbClr val="F496CB">
                    <a:lumMod val="75000"/>
                  </a:srgbClr>
                </a:solidFill>
                <a:effectLst/>
                <a:uLnTx/>
                <a:uFillTx/>
                <a:latin typeface="Trebuchet MS" panose="020B0603020202020204"/>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ja-JP" altLang="en-US" sz="744" b="0" i="0" u="none" strike="noStrike" kern="1200" cap="none" spc="0" normalizeH="0" baseline="0" noProof="0" dirty="0">
              <a:ln>
                <a:noFill/>
              </a:ln>
              <a:solidFill>
                <a:srgbClr val="F496CB">
                  <a:lumMod val="75000"/>
                </a:srgbClr>
              </a:solidFill>
              <a:effectLst/>
              <a:uLnTx/>
              <a:uFillTx/>
              <a:latin typeface="Trebuchet MS" panose="020B0603020202020204"/>
              <a:ea typeface="メイリオ" panose="020B0604030504040204" pitchFamily="50" charset="-128"/>
              <a:cs typeface="+mn-cs"/>
            </a:endParaRPr>
          </a:p>
        </p:txBody>
      </p:sp>
    </p:spTree>
    <p:extLst>
      <p:ext uri="{BB962C8B-B14F-4D97-AF65-F5344CB8AC3E}">
        <p14:creationId xmlns:p14="http://schemas.microsoft.com/office/powerpoint/2010/main" val="2569289205"/>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41660" y="950384"/>
            <a:ext cx="809219" cy="8187158"/>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03977" y="950384"/>
            <a:ext cx="4294916" cy="818715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F40DE27-20D3-4BD4-A51B-8DA9A780578F}" type="datetime1">
              <a:rPr kumimoji="0" lang="ja-JP" altLang="en-US" sz="744" b="0" i="0" u="none" strike="noStrike" kern="1200" cap="none" spc="0" normalizeH="0" baseline="0" noProof="0" smtClean="0">
                <a:ln>
                  <a:noFill/>
                </a:ln>
                <a:solidFill>
                  <a:prstClr val="black">
                    <a:tint val="75000"/>
                  </a:prstClr>
                </a:solidFill>
                <a:effectLst/>
                <a:uLnTx/>
                <a:uFillTx/>
                <a:latin typeface="Trebuchet MS" panose="020B0603020202020204"/>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2020/9/15</a:t>
            </a:fld>
            <a:endParaRPr kumimoji="0" lang="ja-JP" altLang="en-US" sz="744" b="0" i="0" u="none" strike="noStrike" kern="1200" cap="none" spc="0" normalizeH="0" baseline="0" noProof="0" dirty="0">
              <a:ln>
                <a:noFill/>
              </a:ln>
              <a:solidFill>
                <a:prstClr val="black">
                  <a:tint val="75000"/>
                </a:prstClr>
              </a:solidFill>
              <a:effectLst/>
              <a:uLnTx/>
              <a:uFillTx/>
              <a:latin typeface="Trebuchet MS" panose="020B0603020202020204"/>
              <a:ea typeface="メイリオ" panose="020B0604030504040204" pitchFamily="50" charset="-128"/>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744" b="0" i="0" u="none" strike="noStrike" kern="1200" cap="none" spc="0" normalizeH="0" baseline="0" noProof="0" dirty="0">
              <a:ln>
                <a:noFill/>
              </a:ln>
              <a:solidFill>
                <a:prstClr val="black">
                  <a:tint val="75000"/>
                </a:prstClr>
              </a:solidFill>
              <a:effectLst/>
              <a:uLnTx/>
              <a:uFillTx/>
              <a:latin typeface="Trebuchet MS" panose="020B0603020202020204"/>
              <a:ea typeface="メイリオ" panose="020B0604030504040204" pitchFamily="50" charset="-128"/>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altLang="ja-JP" sz="744" b="0" i="0" u="none" strike="noStrike" kern="1200" cap="none" spc="0" normalizeH="0" baseline="0" noProof="0" smtClean="0">
                <a:ln>
                  <a:noFill/>
                </a:ln>
                <a:solidFill>
                  <a:srgbClr val="F496CB">
                    <a:lumMod val="75000"/>
                  </a:srgbClr>
                </a:solidFill>
                <a:effectLst/>
                <a:uLnTx/>
                <a:uFillTx/>
                <a:latin typeface="Trebuchet MS" panose="020B0603020202020204"/>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ja-JP" altLang="en-US" sz="744" b="0" i="0" u="none" strike="noStrike" kern="1200" cap="none" spc="0" normalizeH="0" baseline="0" noProof="0" dirty="0">
              <a:ln>
                <a:noFill/>
              </a:ln>
              <a:solidFill>
                <a:srgbClr val="F496CB">
                  <a:lumMod val="75000"/>
                </a:srgbClr>
              </a:solidFill>
              <a:effectLst/>
              <a:uLnTx/>
              <a:uFillTx/>
              <a:latin typeface="Trebuchet MS" panose="020B0603020202020204"/>
              <a:ea typeface="メイリオ" panose="020B0604030504040204" pitchFamily="50" charset="-128"/>
              <a:cs typeface="+mn-cs"/>
            </a:endParaRPr>
          </a:p>
        </p:txBody>
      </p:sp>
    </p:spTree>
    <p:extLst>
      <p:ext uri="{BB962C8B-B14F-4D97-AF65-F5344CB8AC3E}">
        <p14:creationId xmlns:p14="http://schemas.microsoft.com/office/powerpoint/2010/main" val="3330579541"/>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D78A5C7-3D4B-43AF-883A-44A383AE033D}" type="datetime1">
              <a:rPr kumimoji="0" lang="ja-JP" altLang="en-US" sz="744" b="0" i="0" u="none" strike="noStrike" kern="1200" cap="none" spc="0" normalizeH="0" baseline="0" noProof="0" smtClean="0">
                <a:ln>
                  <a:noFill/>
                </a:ln>
                <a:solidFill>
                  <a:prstClr val="black">
                    <a:tint val="75000"/>
                  </a:prstClr>
                </a:solidFill>
                <a:effectLst/>
                <a:uLnTx/>
                <a:uFillTx/>
                <a:latin typeface="Trebuchet MS" panose="020B0603020202020204"/>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2020/9/15</a:t>
            </a:fld>
            <a:endParaRPr kumimoji="0" lang="ja-JP" altLang="en-US" sz="744" b="0" i="0" u="none" strike="noStrike" kern="1200" cap="none" spc="0" normalizeH="0" baseline="0" noProof="0" dirty="0">
              <a:ln>
                <a:noFill/>
              </a:ln>
              <a:solidFill>
                <a:prstClr val="black">
                  <a:tint val="75000"/>
                </a:prstClr>
              </a:solidFill>
              <a:effectLst/>
              <a:uLnTx/>
              <a:uFillTx/>
              <a:latin typeface="Trebuchet MS" panose="020B0603020202020204"/>
              <a:ea typeface="メイリオ" panose="020B0604030504040204" pitchFamily="50" charset="-128"/>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744" b="0" i="0" u="none" strike="noStrike" kern="1200" cap="none" spc="0" normalizeH="0" baseline="0" noProof="0" dirty="0">
              <a:ln>
                <a:noFill/>
              </a:ln>
              <a:solidFill>
                <a:prstClr val="black">
                  <a:tint val="75000"/>
                </a:prstClr>
              </a:solidFill>
              <a:effectLst/>
              <a:uLnTx/>
              <a:uFillTx/>
              <a:latin typeface="Trebuchet MS" panose="020B0603020202020204"/>
              <a:ea typeface="メイリオ" panose="020B0604030504040204" pitchFamily="50" charset="-128"/>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altLang="ja-JP" sz="744" b="0" i="0" u="none" strike="noStrike" kern="1200" cap="none" spc="0" normalizeH="0" baseline="0" noProof="0" smtClean="0">
                <a:ln>
                  <a:noFill/>
                </a:ln>
                <a:solidFill>
                  <a:srgbClr val="F496CB">
                    <a:lumMod val="75000"/>
                  </a:srgbClr>
                </a:solidFill>
                <a:effectLst/>
                <a:uLnTx/>
                <a:uFillTx/>
                <a:latin typeface="Trebuchet MS" panose="020B0603020202020204"/>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ja-JP" altLang="en-US" sz="744" b="0" i="0" u="none" strike="noStrike" kern="1200" cap="none" spc="0" normalizeH="0" baseline="0" noProof="0" dirty="0">
              <a:ln>
                <a:noFill/>
              </a:ln>
              <a:solidFill>
                <a:srgbClr val="F496CB">
                  <a:lumMod val="75000"/>
                </a:srgbClr>
              </a:solidFill>
              <a:effectLst/>
              <a:uLnTx/>
              <a:uFillTx/>
              <a:latin typeface="Trebuchet MS" panose="020B0603020202020204"/>
              <a:ea typeface="メイリオ" panose="020B0604030504040204" pitchFamily="50" charset="-128"/>
              <a:cs typeface="+mn-cs"/>
            </a:endParaRPr>
          </a:p>
        </p:txBody>
      </p:sp>
    </p:spTree>
    <p:extLst>
      <p:ext uri="{BB962C8B-B14F-4D97-AF65-F5344CB8AC3E}">
        <p14:creationId xmlns:p14="http://schemas.microsoft.com/office/powerpoint/2010/main" val="3262202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03977" y="4210729"/>
            <a:ext cx="5247885" cy="2847691"/>
          </a:xfrm>
        </p:spPr>
        <p:txBody>
          <a:bodyPr anchor="b"/>
          <a:lstStyle>
            <a:lvl1pPr algn="l">
              <a:defRPr sz="3307"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03977" y="7058417"/>
            <a:ext cx="5247885" cy="1341388"/>
          </a:xfrm>
        </p:spPr>
        <p:txBody>
          <a:bodyPr anchor="t"/>
          <a:lstStyle>
            <a:lvl1pPr marL="0" indent="0" algn="l">
              <a:buNone/>
              <a:defRPr sz="1653">
                <a:solidFill>
                  <a:schemeClr val="tx1">
                    <a:lumMod val="50000"/>
                    <a:lumOff val="50000"/>
                  </a:schemeClr>
                </a:solidFill>
              </a:defRPr>
            </a:lvl1pPr>
            <a:lvl2pPr marL="377967" indent="0">
              <a:buNone/>
              <a:defRPr sz="1488">
                <a:solidFill>
                  <a:schemeClr val="tx1">
                    <a:tint val="75000"/>
                  </a:schemeClr>
                </a:solidFill>
              </a:defRPr>
            </a:lvl2pPr>
            <a:lvl3pPr marL="755934" indent="0">
              <a:buNone/>
              <a:defRPr sz="1323">
                <a:solidFill>
                  <a:schemeClr val="tx1">
                    <a:tint val="75000"/>
                  </a:schemeClr>
                </a:solidFill>
              </a:defRPr>
            </a:lvl3pPr>
            <a:lvl4pPr marL="1133902" indent="0">
              <a:buNone/>
              <a:defRPr sz="1157">
                <a:solidFill>
                  <a:schemeClr val="tx1">
                    <a:tint val="75000"/>
                  </a:schemeClr>
                </a:solidFill>
              </a:defRPr>
            </a:lvl4pPr>
            <a:lvl5pPr marL="1511869" indent="0">
              <a:buNone/>
              <a:defRPr sz="1157">
                <a:solidFill>
                  <a:schemeClr val="tx1">
                    <a:tint val="75000"/>
                  </a:schemeClr>
                </a:solidFill>
              </a:defRPr>
            </a:lvl5pPr>
            <a:lvl6pPr marL="1889836" indent="0">
              <a:buNone/>
              <a:defRPr sz="1157">
                <a:solidFill>
                  <a:schemeClr val="tx1">
                    <a:tint val="75000"/>
                  </a:schemeClr>
                </a:solidFill>
              </a:defRPr>
            </a:lvl6pPr>
            <a:lvl7pPr marL="2267803" indent="0">
              <a:buNone/>
              <a:defRPr sz="1157">
                <a:solidFill>
                  <a:schemeClr val="tx1">
                    <a:tint val="75000"/>
                  </a:schemeClr>
                </a:solidFill>
              </a:defRPr>
            </a:lvl7pPr>
            <a:lvl8pPr marL="2645771" indent="0">
              <a:buNone/>
              <a:defRPr sz="1157">
                <a:solidFill>
                  <a:schemeClr val="tx1">
                    <a:tint val="75000"/>
                  </a:schemeClr>
                </a:solidFill>
              </a:defRPr>
            </a:lvl8pPr>
            <a:lvl9pPr marL="3023738" indent="0">
              <a:buNone/>
              <a:defRPr sz="1157">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F40DE27-20D3-4BD4-A51B-8DA9A780578F}" type="datetime1">
              <a:rPr kumimoji="0" lang="ja-JP" altLang="en-US" sz="744" b="0" i="0" u="none" strike="noStrike" kern="1200" cap="none" spc="0" normalizeH="0" baseline="0" noProof="0" smtClean="0">
                <a:ln>
                  <a:noFill/>
                </a:ln>
                <a:solidFill>
                  <a:prstClr val="black">
                    <a:tint val="75000"/>
                  </a:prstClr>
                </a:solidFill>
                <a:effectLst/>
                <a:uLnTx/>
                <a:uFillTx/>
                <a:latin typeface="Trebuchet MS" panose="020B0603020202020204"/>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2020/9/15</a:t>
            </a:fld>
            <a:endParaRPr kumimoji="0" lang="ja-JP" altLang="en-US" sz="744" b="0" i="0" u="none" strike="noStrike" kern="1200" cap="none" spc="0" normalizeH="0" baseline="0" noProof="0" dirty="0">
              <a:ln>
                <a:noFill/>
              </a:ln>
              <a:solidFill>
                <a:prstClr val="black">
                  <a:tint val="75000"/>
                </a:prstClr>
              </a:solidFill>
              <a:effectLst/>
              <a:uLnTx/>
              <a:uFillTx/>
              <a:latin typeface="Trebuchet MS" panose="020B0603020202020204"/>
              <a:ea typeface="メイリオ" panose="020B0604030504040204" pitchFamily="50" charset="-128"/>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744" b="0" i="0" u="none" strike="noStrike" kern="1200" cap="none" spc="0" normalizeH="0" baseline="0" noProof="0" dirty="0">
              <a:ln>
                <a:noFill/>
              </a:ln>
              <a:solidFill>
                <a:prstClr val="black">
                  <a:tint val="75000"/>
                </a:prstClr>
              </a:solidFill>
              <a:effectLst/>
              <a:uLnTx/>
              <a:uFillTx/>
              <a:latin typeface="Trebuchet MS" panose="020B0603020202020204"/>
              <a:ea typeface="メイリオ" panose="020B0604030504040204" pitchFamily="50" charset="-128"/>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altLang="ja-JP" sz="744" b="0" i="0" u="none" strike="noStrike" kern="1200" cap="none" spc="0" normalizeH="0" baseline="0" noProof="0" smtClean="0">
                <a:ln>
                  <a:noFill/>
                </a:ln>
                <a:solidFill>
                  <a:srgbClr val="F496CB">
                    <a:lumMod val="75000"/>
                  </a:srgbClr>
                </a:solidFill>
                <a:effectLst/>
                <a:uLnTx/>
                <a:uFillTx/>
                <a:latin typeface="Trebuchet MS" panose="020B0603020202020204"/>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ja-JP" altLang="en-US" sz="744" b="0" i="0" u="none" strike="noStrike" kern="1200" cap="none" spc="0" normalizeH="0" baseline="0" noProof="0" dirty="0">
              <a:ln>
                <a:noFill/>
              </a:ln>
              <a:solidFill>
                <a:srgbClr val="F496CB">
                  <a:lumMod val="75000"/>
                </a:srgbClr>
              </a:solidFill>
              <a:effectLst/>
              <a:uLnTx/>
              <a:uFillTx/>
              <a:latin typeface="Trebuchet MS" panose="020B0603020202020204"/>
              <a:ea typeface="メイリオ" panose="020B0604030504040204" pitchFamily="50" charset="-128"/>
              <a:cs typeface="+mn-cs"/>
            </a:endParaRPr>
          </a:p>
        </p:txBody>
      </p:sp>
    </p:spTree>
    <p:extLst>
      <p:ext uri="{BB962C8B-B14F-4D97-AF65-F5344CB8AC3E}">
        <p14:creationId xmlns:p14="http://schemas.microsoft.com/office/powerpoint/2010/main" val="2597215336"/>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03979" y="950383"/>
            <a:ext cx="5247884" cy="2059164"/>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03979" y="3368418"/>
            <a:ext cx="2553051" cy="6050232"/>
          </a:xfrm>
        </p:spPr>
        <p:txBody>
          <a:bodyPr>
            <a:normAutofit/>
          </a:bodyPr>
          <a:lstStyle>
            <a:lvl1pPr>
              <a:defRPr sz="1488"/>
            </a:lvl1pPr>
            <a:lvl2pPr>
              <a:defRPr sz="1323"/>
            </a:lvl2pPr>
            <a:lvl3pPr>
              <a:defRPr sz="1157"/>
            </a:lvl3pPr>
            <a:lvl4pPr>
              <a:defRPr sz="992"/>
            </a:lvl4pPr>
            <a:lvl5pPr>
              <a:defRPr sz="992"/>
            </a:lvl5pPr>
            <a:lvl6pPr>
              <a:defRPr sz="992"/>
            </a:lvl6pPr>
            <a:lvl7pPr>
              <a:defRPr sz="992"/>
            </a:lvl7pPr>
            <a:lvl8pPr>
              <a:defRPr sz="992"/>
            </a:lvl8pPr>
            <a:lvl9pPr>
              <a:defRPr sz="992"/>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198811" y="3368421"/>
            <a:ext cx="2553052" cy="6050233"/>
          </a:xfrm>
        </p:spPr>
        <p:txBody>
          <a:bodyPr>
            <a:normAutofit/>
          </a:bodyPr>
          <a:lstStyle>
            <a:lvl1pPr>
              <a:defRPr sz="1488"/>
            </a:lvl1pPr>
            <a:lvl2pPr>
              <a:defRPr sz="1323"/>
            </a:lvl2pPr>
            <a:lvl3pPr>
              <a:defRPr sz="1157"/>
            </a:lvl3pPr>
            <a:lvl4pPr>
              <a:defRPr sz="992"/>
            </a:lvl4pPr>
            <a:lvl5pPr>
              <a:defRPr sz="992"/>
            </a:lvl5pPr>
            <a:lvl6pPr>
              <a:defRPr sz="992"/>
            </a:lvl6pPr>
            <a:lvl7pPr>
              <a:defRPr sz="992"/>
            </a:lvl7pPr>
            <a:lvl8pPr>
              <a:defRPr sz="992"/>
            </a:lvl8pPr>
            <a:lvl9pPr>
              <a:defRPr sz="992"/>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F40DE27-20D3-4BD4-A51B-8DA9A780578F}" type="datetime1">
              <a:rPr kumimoji="0" lang="ja-JP" altLang="en-US" sz="744" b="0" i="0" u="none" strike="noStrike" kern="1200" cap="none" spc="0" normalizeH="0" baseline="0" noProof="0" smtClean="0">
                <a:ln>
                  <a:noFill/>
                </a:ln>
                <a:solidFill>
                  <a:prstClr val="black">
                    <a:tint val="75000"/>
                  </a:prstClr>
                </a:solidFill>
                <a:effectLst/>
                <a:uLnTx/>
                <a:uFillTx/>
                <a:latin typeface="Trebuchet MS" panose="020B0603020202020204"/>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2020/9/15</a:t>
            </a:fld>
            <a:endParaRPr kumimoji="0" lang="ja-JP" altLang="en-US" sz="744" b="0" i="0" u="none" strike="noStrike" kern="1200" cap="none" spc="0" normalizeH="0" baseline="0" noProof="0" dirty="0">
              <a:ln>
                <a:noFill/>
              </a:ln>
              <a:solidFill>
                <a:prstClr val="black">
                  <a:tint val="75000"/>
                </a:prstClr>
              </a:solidFill>
              <a:effectLst/>
              <a:uLnTx/>
              <a:uFillTx/>
              <a:latin typeface="Trebuchet MS" panose="020B0603020202020204"/>
              <a:ea typeface="メイリオ" panose="020B0604030504040204" pitchFamily="50" charset="-128"/>
              <a:cs typeface="+mn-cs"/>
            </a:endParaRPr>
          </a:p>
        </p:txBody>
      </p:sp>
      <p:sp>
        <p:nvSpPr>
          <p:cNvPr id="6" name="Footer Placeholder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744" b="0" i="0" u="none" strike="noStrike" kern="1200" cap="none" spc="0" normalizeH="0" baseline="0" noProof="0" dirty="0">
              <a:ln>
                <a:noFill/>
              </a:ln>
              <a:solidFill>
                <a:prstClr val="black">
                  <a:tint val="75000"/>
                </a:prstClr>
              </a:solidFill>
              <a:effectLst/>
              <a:uLnTx/>
              <a:uFillTx/>
              <a:latin typeface="Trebuchet MS" panose="020B0603020202020204"/>
              <a:ea typeface="メイリオ" panose="020B0604030504040204" pitchFamily="50" charset="-128"/>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altLang="ja-JP" sz="744" b="0" i="0" u="none" strike="noStrike" kern="1200" cap="none" spc="0" normalizeH="0" baseline="0" noProof="0" smtClean="0">
                <a:ln>
                  <a:noFill/>
                </a:ln>
                <a:solidFill>
                  <a:srgbClr val="F496CB">
                    <a:lumMod val="75000"/>
                  </a:srgbClr>
                </a:solidFill>
                <a:effectLst/>
                <a:uLnTx/>
                <a:uFillTx/>
                <a:latin typeface="Trebuchet MS" panose="020B0603020202020204"/>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ja-JP" altLang="en-US" sz="744" b="0" i="0" u="none" strike="noStrike" kern="1200" cap="none" spc="0" normalizeH="0" baseline="0" noProof="0" dirty="0">
              <a:ln>
                <a:noFill/>
              </a:ln>
              <a:solidFill>
                <a:srgbClr val="F496CB">
                  <a:lumMod val="75000"/>
                </a:srgbClr>
              </a:solidFill>
              <a:effectLst/>
              <a:uLnTx/>
              <a:uFillTx/>
              <a:latin typeface="Trebuchet MS" panose="020B0603020202020204"/>
              <a:ea typeface="メイリオ" panose="020B0604030504040204" pitchFamily="50" charset="-128"/>
              <a:cs typeface="+mn-cs"/>
            </a:endParaRPr>
          </a:p>
        </p:txBody>
      </p:sp>
    </p:spTree>
    <p:extLst>
      <p:ext uri="{BB962C8B-B14F-4D97-AF65-F5344CB8AC3E}">
        <p14:creationId xmlns:p14="http://schemas.microsoft.com/office/powerpoint/2010/main" val="720679528"/>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03978" y="950383"/>
            <a:ext cx="5247884" cy="2059164"/>
          </a:xfrm>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03978" y="3369032"/>
            <a:ext cx="2555170" cy="898409"/>
          </a:xfrm>
        </p:spPr>
        <p:txBody>
          <a:bodyPr anchor="b">
            <a:noAutofit/>
          </a:bodyPr>
          <a:lstStyle>
            <a:lvl1pPr marL="0" indent="0">
              <a:buNone/>
              <a:defRPr sz="1984" b="0"/>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4" name="Content Placeholder 3"/>
          <p:cNvSpPr>
            <a:spLocks noGrp="1"/>
          </p:cNvSpPr>
          <p:nvPr>
            <p:ph sz="half" idx="2"/>
          </p:nvPr>
        </p:nvSpPr>
        <p:spPr>
          <a:xfrm>
            <a:off x="503978" y="4267444"/>
            <a:ext cx="2555170" cy="5151210"/>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196691" y="3369032"/>
            <a:ext cx="2555170" cy="898409"/>
          </a:xfrm>
        </p:spPr>
        <p:txBody>
          <a:bodyPr anchor="b">
            <a:noAutofit/>
          </a:bodyPr>
          <a:lstStyle>
            <a:lvl1pPr marL="0" indent="0">
              <a:buNone/>
              <a:defRPr sz="1984" b="0"/>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6" name="Content Placeholder 5"/>
          <p:cNvSpPr>
            <a:spLocks noGrp="1"/>
          </p:cNvSpPr>
          <p:nvPr>
            <p:ph sz="quarter" idx="4"/>
          </p:nvPr>
        </p:nvSpPr>
        <p:spPr>
          <a:xfrm>
            <a:off x="3196691" y="4267444"/>
            <a:ext cx="2555170" cy="5151210"/>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3C4F01D-FEBC-44EB-80AC-504154E1AE7F}" type="datetime1">
              <a:rPr kumimoji="0" lang="ja-JP" altLang="en-US" sz="744" b="0" i="0" u="none" strike="noStrike" kern="1200" cap="none" spc="0" normalizeH="0" baseline="0" noProof="0" smtClean="0">
                <a:ln>
                  <a:noFill/>
                </a:ln>
                <a:solidFill>
                  <a:prstClr val="black">
                    <a:tint val="75000"/>
                  </a:prstClr>
                </a:solidFill>
                <a:effectLst/>
                <a:uLnTx/>
                <a:uFillTx/>
                <a:latin typeface="Trebuchet MS" panose="020B0603020202020204"/>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2020/9/15</a:t>
            </a:fld>
            <a:endParaRPr kumimoji="0" lang="ja-JP" altLang="en-US" sz="744" b="0" i="0" u="none" strike="noStrike" kern="1200" cap="none" spc="0" normalizeH="0" baseline="0" noProof="0" dirty="0">
              <a:ln>
                <a:noFill/>
              </a:ln>
              <a:solidFill>
                <a:prstClr val="black">
                  <a:tint val="75000"/>
                </a:prstClr>
              </a:solidFill>
              <a:effectLst/>
              <a:uLnTx/>
              <a:uFillTx/>
              <a:latin typeface="Trebuchet MS" panose="020B0603020202020204"/>
              <a:ea typeface="メイリオ" panose="020B0604030504040204" pitchFamily="50" charset="-128"/>
              <a:cs typeface="+mn-cs"/>
            </a:endParaRPr>
          </a:p>
        </p:txBody>
      </p:sp>
      <p:sp>
        <p:nvSpPr>
          <p:cNvPr id="8" name="Footer Placeholder 7"/>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744" b="0" i="0" u="none" strike="noStrike" kern="1200" cap="none" spc="0" normalizeH="0" baseline="0" noProof="0" dirty="0">
              <a:ln>
                <a:noFill/>
              </a:ln>
              <a:solidFill>
                <a:prstClr val="black">
                  <a:tint val="75000"/>
                </a:prstClr>
              </a:solidFill>
              <a:effectLst/>
              <a:uLnTx/>
              <a:uFillTx/>
              <a:latin typeface="Trebuchet MS" panose="020B0603020202020204"/>
              <a:ea typeface="メイリオ" panose="020B0604030504040204" pitchFamily="50" charset="-128"/>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altLang="ja-JP" sz="744" b="0" i="0" u="none" strike="noStrike" kern="1200" cap="none" spc="0" normalizeH="0" baseline="0" noProof="0" smtClean="0">
                <a:ln>
                  <a:noFill/>
                </a:ln>
                <a:solidFill>
                  <a:srgbClr val="F496CB">
                    <a:lumMod val="75000"/>
                  </a:srgbClr>
                </a:solidFill>
                <a:effectLst/>
                <a:uLnTx/>
                <a:uFillTx/>
                <a:latin typeface="Trebuchet MS" panose="020B0603020202020204"/>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ja-JP" altLang="en-US" sz="744" b="0" i="0" u="none" strike="noStrike" kern="1200" cap="none" spc="0" normalizeH="0" baseline="0" noProof="0" dirty="0">
              <a:ln>
                <a:noFill/>
              </a:ln>
              <a:solidFill>
                <a:srgbClr val="F496CB">
                  <a:lumMod val="75000"/>
                </a:srgbClr>
              </a:solidFill>
              <a:effectLst/>
              <a:uLnTx/>
              <a:uFillTx/>
              <a:latin typeface="Trebuchet MS" panose="020B0603020202020204"/>
              <a:ea typeface="メイリオ" panose="020B0604030504040204" pitchFamily="50" charset="-128"/>
              <a:cs typeface="+mn-cs"/>
            </a:endParaRPr>
          </a:p>
        </p:txBody>
      </p:sp>
    </p:spTree>
    <p:extLst>
      <p:ext uri="{BB962C8B-B14F-4D97-AF65-F5344CB8AC3E}">
        <p14:creationId xmlns:p14="http://schemas.microsoft.com/office/powerpoint/2010/main" val="3979775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503978" y="950383"/>
            <a:ext cx="5247884" cy="2059164"/>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18ADC4E-1E02-4A89-BBE8-1E7FC4CBD4E0}" type="datetime1">
              <a:rPr kumimoji="0" lang="ja-JP" altLang="en-US" sz="744" b="0" i="0" u="none" strike="noStrike" kern="1200" cap="none" spc="0" normalizeH="0" baseline="0" noProof="0" smtClean="0">
                <a:ln>
                  <a:noFill/>
                </a:ln>
                <a:solidFill>
                  <a:prstClr val="black">
                    <a:tint val="75000"/>
                  </a:prstClr>
                </a:solidFill>
                <a:effectLst/>
                <a:uLnTx/>
                <a:uFillTx/>
                <a:latin typeface="Trebuchet MS" panose="020B0603020202020204"/>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2020/9/15</a:t>
            </a:fld>
            <a:endParaRPr kumimoji="0" lang="ja-JP" altLang="en-US" sz="744" b="0" i="0" u="none" strike="noStrike" kern="1200" cap="none" spc="0" normalizeH="0" baseline="0" noProof="0" dirty="0">
              <a:ln>
                <a:noFill/>
              </a:ln>
              <a:solidFill>
                <a:prstClr val="black">
                  <a:tint val="75000"/>
                </a:prstClr>
              </a:solidFill>
              <a:effectLst/>
              <a:uLnTx/>
              <a:uFillTx/>
              <a:latin typeface="Trebuchet MS" panose="020B0603020202020204"/>
              <a:ea typeface="メイリオ" panose="020B0604030504040204" pitchFamily="50" charset="-128"/>
              <a:cs typeface="+mn-cs"/>
            </a:endParaRPr>
          </a:p>
        </p:txBody>
      </p:sp>
      <p:sp>
        <p:nvSpPr>
          <p:cNvPr id="4" name="Footer Placeholder 3"/>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744" b="0" i="0" u="none" strike="noStrike" kern="1200" cap="none" spc="0" normalizeH="0" baseline="0" noProof="0" dirty="0">
              <a:ln>
                <a:noFill/>
              </a:ln>
              <a:solidFill>
                <a:prstClr val="black">
                  <a:tint val="75000"/>
                </a:prstClr>
              </a:solidFill>
              <a:effectLst/>
              <a:uLnTx/>
              <a:uFillTx/>
              <a:latin typeface="Trebuchet MS" panose="020B0603020202020204"/>
              <a:ea typeface="メイリオ" panose="020B0604030504040204" pitchFamily="50" charset="-128"/>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altLang="ja-JP" sz="744" b="0" i="0" u="none" strike="noStrike" kern="1200" cap="none" spc="0" normalizeH="0" baseline="0" noProof="0" smtClean="0">
                <a:ln>
                  <a:noFill/>
                </a:ln>
                <a:solidFill>
                  <a:srgbClr val="F496CB">
                    <a:lumMod val="75000"/>
                  </a:srgbClr>
                </a:solidFill>
                <a:effectLst/>
                <a:uLnTx/>
                <a:uFillTx/>
                <a:latin typeface="Trebuchet MS" panose="020B0603020202020204"/>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ja-JP" altLang="en-US" sz="744" b="0" i="0" u="none" strike="noStrike" kern="1200" cap="none" spc="0" normalizeH="0" baseline="0" noProof="0" dirty="0">
              <a:ln>
                <a:noFill/>
              </a:ln>
              <a:solidFill>
                <a:srgbClr val="F496CB">
                  <a:lumMod val="75000"/>
                </a:srgbClr>
              </a:solidFill>
              <a:effectLst/>
              <a:uLnTx/>
              <a:uFillTx/>
              <a:latin typeface="Trebuchet MS" panose="020B0603020202020204"/>
              <a:ea typeface="メイリオ" panose="020B0604030504040204" pitchFamily="50" charset="-128"/>
              <a:cs typeface="+mn-cs"/>
            </a:endParaRPr>
          </a:p>
        </p:txBody>
      </p:sp>
    </p:spTree>
    <p:extLst>
      <p:ext uri="{BB962C8B-B14F-4D97-AF65-F5344CB8AC3E}">
        <p14:creationId xmlns:p14="http://schemas.microsoft.com/office/powerpoint/2010/main" val="1723093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F40DE27-20D3-4BD4-A51B-8DA9A780578F}" type="datetime1">
              <a:rPr kumimoji="0" lang="ja-JP" altLang="en-US" sz="744" b="0" i="0" u="none" strike="noStrike" kern="1200" cap="none" spc="0" normalizeH="0" baseline="0" noProof="0" smtClean="0">
                <a:ln>
                  <a:noFill/>
                </a:ln>
                <a:solidFill>
                  <a:prstClr val="black">
                    <a:tint val="75000"/>
                  </a:prstClr>
                </a:solidFill>
                <a:effectLst/>
                <a:uLnTx/>
                <a:uFillTx/>
                <a:latin typeface="Trebuchet MS" panose="020B0603020202020204"/>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2020/9/15</a:t>
            </a:fld>
            <a:endParaRPr kumimoji="0" lang="ja-JP" altLang="en-US" sz="744" b="0" i="0" u="none" strike="noStrike" kern="1200" cap="none" spc="0" normalizeH="0" baseline="0" noProof="0" dirty="0">
              <a:ln>
                <a:noFill/>
              </a:ln>
              <a:solidFill>
                <a:prstClr val="black">
                  <a:tint val="75000"/>
                </a:prstClr>
              </a:solidFill>
              <a:effectLst/>
              <a:uLnTx/>
              <a:uFillTx/>
              <a:latin typeface="Trebuchet MS" panose="020B0603020202020204"/>
              <a:ea typeface="メイリオ" panose="020B0604030504040204" pitchFamily="50" charset="-128"/>
              <a:cs typeface="+mn-cs"/>
            </a:endParaRPr>
          </a:p>
        </p:txBody>
      </p:sp>
      <p:sp>
        <p:nvSpPr>
          <p:cNvPr id="3" name="Footer Placeholder 2"/>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744" b="0" i="0" u="none" strike="noStrike" kern="1200" cap="none" spc="0" normalizeH="0" baseline="0" noProof="0" dirty="0">
              <a:ln>
                <a:noFill/>
              </a:ln>
              <a:solidFill>
                <a:prstClr val="black">
                  <a:tint val="75000"/>
                </a:prstClr>
              </a:solidFill>
              <a:effectLst/>
              <a:uLnTx/>
              <a:uFillTx/>
              <a:latin typeface="Trebuchet MS" panose="020B0603020202020204"/>
              <a:ea typeface="メイリオ" panose="020B0604030504040204" pitchFamily="50" charset="-128"/>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altLang="ja-JP" sz="744" b="0" i="0" u="none" strike="noStrike" kern="1200" cap="none" spc="0" normalizeH="0" baseline="0" noProof="0" smtClean="0">
                <a:ln>
                  <a:noFill/>
                </a:ln>
                <a:solidFill>
                  <a:srgbClr val="F496CB">
                    <a:lumMod val="75000"/>
                  </a:srgbClr>
                </a:solidFill>
                <a:effectLst/>
                <a:uLnTx/>
                <a:uFillTx/>
                <a:latin typeface="Trebuchet MS" panose="020B0603020202020204"/>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ja-JP" altLang="en-US" sz="744" b="0" i="0" u="none" strike="noStrike" kern="1200" cap="none" spc="0" normalizeH="0" baseline="0" noProof="0" dirty="0">
              <a:ln>
                <a:noFill/>
              </a:ln>
              <a:solidFill>
                <a:srgbClr val="F496CB">
                  <a:lumMod val="75000"/>
                </a:srgbClr>
              </a:solidFill>
              <a:effectLst/>
              <a:uLnTx/>
              <a:uFillTx/>
              <a:latin typeface="Trebuchet MS" panose="020B0603020202020204"/>
              <a:ea typeface="メイリオ" panose="020B0604030504040204" pitchFamily="50" charset="-128"/>
              <a:cs typeface="+mn-cs"/>
            </a:endParaRPr>
          </a:p>
        </p:txBody>
      </p:sp>
    </p:spTree>
    <p:extLst>
      <p:ext uri="{BB962C8B-B14F-4D97-AF65-F5344CB8AC3E}">
        <p14:creationId xmlns:p14="http://schemas.microsoft.com/office/powerpoint/2010/main" val="2083120275"/>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03978" y="2336365"/>
            <a:ext cx="2306744" cy="1993164"/>
          </a:xfrm>
        </p:spPr>
        <p:txBody>
          <a:bodyPr anchor="b">
            <a:normAutofit/>
          </a:bodyPr>
          <a:lstStyle>
            <a:lvl1pPr>
              <a:defRPr sz="1653"/>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52502" y="802783"/>
            <a:ext cx="2799359" cy="8615869"/>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03978" y="4329529"/>
            <a:ext cx="2306744" cy="4029228"/>
          </a:xfrm>
        </p:spPr>
        <p:txBody>
          <a:bodyPr>
            <a:normAutofit/>
          </a:bodyPr>
          <a:lstStyle>
            <a:lvl1pPr marL="0" indent="0">
              <a:buNone/>
              <a:defRPr sz="1157"/>
            </a:lvl1pPr>
            <a:lvl2pPr marL="283475" indent="0">
              <a:buNone/>
              <a:defRPr sz="868"/>
            </a:lvl2pPr>
            <a:lvl3pPr marL="566951" indent="0">
              <a:buNone/>
              <a:defRPr sz="744"/>
            </a:lvl3pPr>
            <a:lvl4pPr marL="850426" indent="0">
              <a:buNone/>
              <a:defRPr sz="620"/>
            </a:lvl4pPr>
            <a:lvl5pPr marL="1133902" indent="0">
              <a:buNone/>
              <a:defRPr sz="620"/>
            </a:lvl5pPr>
            <a:lvl6pPr marL="1417377" indent="0">
              <a:buNone/>
              <a:defRPr sz="620"/>
            </a:lvl6pPr>
            <a:lvl7pPr marL="1700853" indent="0">
              <a:buNone/>
              <a:defRPr sz="620"/>
            </a:lvl7pPr>
            <a:lvl8pPr marL="1984328" indent="0">
              <a:buNone/>
              <a:defRPr sz="620"/>
            </a:lvl8pPr>
            <a:lvl9pPr marL="2267803" indent="0">
              <a:buNone/>
              <a:defRPr sz="62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F40DE27-20D3-4BD4-A51B-8DA9A780578F}" type="datetime1">
              <a:rPr kumimoji="0" lang="ja-JP" altLang="en-US" sz="744" b="0" i="0" u="none" strike="noStrike" kern="1200" cap="none" spc="0" normalizeH="0" baseline="0" noProof="0" smtClean="0">
                <a:ln>
                  <a:noFill/>
                </a:ln>
                <a:solidFill>
                  <a:prstClr val="black">
                    <a:tint val="75000"/>
                  </a:prstClr>
                </a:solidFill>
                <a:effectLst/>
                <a:uLnTx/>
                <a:uFillTx/>
                <a:latin typeface="Trebuchet MS" panose="020B0603020202020204"/>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2020/9/15</a:t>
            </a:fld>
            <a:endParaRPr kumimoji="0" lang="ja-JP" altLang="en-US" sz="744" b="0" i="0" u="none" strike="noStrike" kern="1200" cap="none" spc="0" normalizeH="0" baseline="0" noProof="0" dirty="0">
              <a:ln>
                <a:noFill/>
              </a:ln>
              <a:solidFill>
                <a:prstClr val="black">
                  <a:tint val="75000"/>
                </a:prstClr>
              </a:solidFill>
              <a:effectLst/>
              <a:uLnTx/>
              <a:uFillTx/>
              <a:latin typeface="Trebuchet MS" panose="020B0603020202020204"/>
              <a:ea typeface="メイリオ" panose="020B0604030504040204" pitchFamily="50" charset="-128"/>
              <a:cs typeface="+mn-cs"/>
            </a:endParaRPr>
          </a:p>
        </p:txBody>
      </p:sp>
      <p:sp>
        <p:nvSpPr>
          <p:cNvPr id="6" name="Footer Placeholder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744" b="0" i="0" u="none" strike="noStrike" kern="1200" cap="none" spc="0" normalizeH="0" baseline="0" noProof="0" dirty="0">
              <a:ln>
                <a:noFill/>
              </a:ln>
              <a:solidFill>
                <a:prstClr val="black">
                  <a:tint val="75000"/>
                </a:prstClr>
              </a:solidFill>
              <a:effectLst/>
              <a:uLnTx/>
              <a:uFillTx/>
              <a:latin typeface="Trebuchet MS" panose="020B0603020202020204"/>
              <a:ea typeface="メイリオ" panose="020B0604030504040204" pitchFamily="50" charset="-128"/>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altLang="ja-JP" sz="744" b="0" i="0" u="none" strike="noStrike" kern="1200" cap="none" spc="0" normalizeH="0" baseline="0" noProof="0" smtClean="0">
                <a:ln>
                  <a:noFill/>
                </a:ln>
                <a:solidFill>
                  <a:srgbClr val="F496CB">
                    <a:lumMod val="75000"/>
                  </a:srgbClr>
                </a:solidFill>
                <a:effectLst/>
                <a:uLnTx/>
                <a:uFillTx/>
                <a:latin typeface="Trebuchet MS" panose="020B0603020202020204"/>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ja-JP" altLang="en-US" sz="744" b="0" i="0" u="none" strike="noStrike" kern="1200" cap="none" spc="0" normalizeH="0" baseline="0" noProof="0" dirty="0">
              <a:ln>
                <a:noFill/>
              </a:ln>
              <a:solidFill>
                <a:srgbClr val="F496CB">
                  <a:lumMod val="75000"/>
                </a:srgbClr>
              </a:solidFill>
              <a:effectLst/>
              <a:uLnTx/>
              <a:uFillTx/>
              <a:latin typeface="Trebuchet MS" panose="020B0603020202020204"/>
              <a:ea typeface="メイリオ" panose="020B0604030504040204" pitchFamily="50" charset="-128"/>
              <a:cs typeface="+mn-cs"/>
            </a:endParaRPr>
          </a:p>
        </p:txBody>
      </p:sp>
    </p:spTree>
    <p:extLst>
      <p:ext uri="{BB962C8B-B14F-4D97-AF65-F5344CB8AC3E}">
        <p14:creationId xmlns:p14="http://schemas.microsoft.com/office/powerpoint/2010/main" val="3390175566"/>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03978" y="7484269"/>
            <a:ext cx="5247884" cy="883560"/>
          </a:xfrm>
        </p:spPr>
        <p:txBody>
          <a:bodyPr anchor="b">
            <a:normAutofit/>
          </a:bodyPr>
          <a:lstStyle>
            <a:lvl1pPr algn="l">
              <a:defRPr sz="1984"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03978" y="950384"/>
            <a:ext cx="5247884" cy="5995581"/>
          </a:xfrm>
        </p:spPr>
        <p:txBody>
          <a:bodyPr anchor="t">
            <a:normAutofit/>
          </a:bodyPr>
          <a:lstStyle>
            <a:lvl1pPr marL="0" indent="0" algn="ctr">
              <a:buNone/>
              <a:defRPr sz="1323"/>
            </a:lvl1pPr>
            <a:lvl2pPr marL="377967" indent="0">
              <a:buNone/>
              <a:defRPr sz="1323"/>
            </a:lvl2pPr>
            <a:lvl3pPr marL="755934" indent="0">
              <a:buNone/>
              <a:defRPr sz="1323"/>
            </a:lvl3pPr>
            <a:lvl4pPr marL="1133902" indent="0">
              <a:buNone/>
              <a:defRPr sz="1323"/>
            </a:lvl4pPr>
            <a:lvl5pPr marL="1511869" indent="0">
              <a:buNone/>
              <a:defRPr sz="1323"/>
            </a:lvl5pPr>
            <a:lvl6pPr marL="1889836" indent="0">
              <a:buNone/>
              <a:defRPr sz="1323"/>
            </a:lvl6pPr>
            <a:lvl7pPr marL="2267803" indent="0">
              <a:buNone/>
              <a:defRPr sz="1323"/>
            </a:lvl7pPr>
            <a:lvl8pPr marL="2645771" indent="0">
              <a:buNone/>
              <a:defRPr sz="1323"/>
            </a:lvl8pPr>
            <a:lvl9pPr marL="3023738" indent="0">
              <a:buNone/>
              <a:defRPr sz="1323"/>
            </a:lvl9pPr>
          </a:lstStyle>
          <a:p>
            <a:r>
              <a:rPr lang="ja-JP" altLang="en-US" smtClean="0"/>
              <a:t>図を追加</a:t>
            </a:r>
            <a:endParaRPr lang="en-US" dirty="0"/>
          </a:p>
        </p:txBody>
      </p:sp>
      <p:sp>
        <p:nvSpPr>
          <p:cNvPr id="4" name="Text Placeholder 3"/>
          <p:cNvSpPr>
            <a:spLocks noGrp="1"/>
          </p:cNvSpPr>
          <p:nvPr>
            <p:ph type="body" sz="half" idx="2"/>
          </p:nvPr>
        </p:nvSpPr>
        <p:spPr>
          <a:xfrm>
            <a:off x="503978" y="8367830"/>
            <a:ext cx="5247884" cy="1050822"/>
          </a:xfrm>
        </p:spPr>
        <p:txBody>
          <a:bodyPr>
            <a:normAutofit/>
          </a:bodyPr>
          <a:lstStyle>
            <a:lvl1pPr marL="0" indent="0">
              <a:buNone/>
              <a:defRPr sz="992"/>
            </a:lvl1pPr>
            <a:lvl2pPr marL="377967" indent="0">
              <a:buNone/>
              <a:defRPr sz="992"/>
            </a:lvl2pPr>
            <a:lvl3pPr marL="755934" indent="0">
              <a:buNone/>
              <a:defRPr sz="827"/>
            </a:lvl3pPr>
            <a:lvl4pPr marL="1133902" indent="0">
              <a:buNone/>
              <a:defRPr sz="744"/>
            </a:lvl4pPr>
            <a:lvl5pPr marL="1511869" indent="0">
              <a:buNone/>
              <a:defRPr sz="744"/>
            </a:lvl5pPr>
            <a:lvl6pPr marL="1889836" indent="0">
              <a:buNone/>
              <a:defRPr sz="744"/>
            </a:lvl6pPr>
            <a:lvl7pPr marL="2267803" indent="0">
              <a:buNone/>
              <a:defRPr sz="744"/>
            </a:lvl7pPr>
            <a:lvl8pPr marL="2645771" indent="0">
              <a:buNone/>
              <a:defRPr sz="744"/>
            </a:lvl8pPr>
            <a:lvl9pPr marL="3023738" indent="0">
              <a:buNone/>
              <a:defRPr sz="744"/>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F40DE27-20D3-4BD4-A51B-8DA9A780578F}" type="datetime1">
              <a:rPr kumimoji="0" lang="ja-JP" altLang="en-US" sz="744" b="0" i="0" u="none" strike="noStrike" kern="1200" cap="none" spc="0" normalizeH="0" baseline="0" noProof="0" smtClean="0">
                <a:ln>
                  <a:noFill/>
                </a:ln>
                <a:solidFill>
                  <a:prstClr val="black">
                    <a:tint val="75000"/>
                  </a:prstClr>
                </a:solidFill>
                <a:effectLst/>
                <a:uLnTx/>
                <a:uFillTx/>
                <a:latin typeface="Trebuchet MS" panose="020B0603020202020204"/>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2020/9/15</a:t>
            </a:fld>
            <a:endParaRPr kumimoji="0" lang="ja-JP" altLang="en-US" sz="744" b="0" i="0" u="none" strike="noStrike" kern="1200" cap="none" spc="0" normalizeH="0" baseline="0" noProof="0" dirty="0">
              <a:ln>
                <a:noFill/>
              </a:ln>
              <a:solidFill>
                <a:prstClr val="black">
                  <a:tint val="75000"/>
                </a:prstClr>
              </a:solidFill>
              <a:effectLst/>
              <a:uLnTx/>
              <a:uFillTx/>
              <a:latin typeface="Trebuchet MS" panose="020B0603020202020204"/>
              <a:ea typeface="メイリオ" panose="020B0604030504040204" pitchFamily="50" charset="-128"/>
              <a:cs typeface="+mn-cs"/>
            </a:endParaRPr>
          </a:p>
        </p:txBody>
      </p:sp>
      <p:sp>
        <p:nvSpPr>
          <p:cNvPr id="6" name="Footer Placeholder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744" b="0" i="0" u="none" strike="noStrike" kern="1200" cap="none" spc="0" normalizeH="0" baseline="0" noProof="0" dirty="0">
              <a:ln>
                <a:noFill/>
              </a:ln>
              <a:solidFill>
                <a:prstClr val="black">
                  <a:tint val="75000"/>
                </a:prstClr>
              </a:solidFill>
              <a:effectLst/>
              <a:uLnTx/>
              <a:uFillTx/>
              <a:latin typeface="Trebuchet MS" panose="020B0603020202020204"/>
              <a:ea typeface="メイリオ" panose="020B0604030504040204" pitchFamily="50" charset="-128"/>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altLang="ja-JP" sz="744" b="0" i="0" u="none" strike="noStrike" kern="1200" cap="none" spc="0" normalizeH="0" baseline="0" noProof="0" smtClean="0">
                <a:ln>
                  <a:noFill/>
                </a:ln>
                <a:solidFill>
                  <a:srgbClr val="F496CB">
                    <a:lumMod val="75000"/>
                  </a:srgbClr>
                </a:solidFill>
                <a:effectLst/>
                <a:uLnTx/>
                <a:uFillTx/>
                <a:latin typeface="Trebuchet MS" panose="020B0603020202020204"/>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ja-JP" altLang="en-US" sz="744" b="0" i="0" u="none" strike="noStrike" kern="1200" cap="none" spc="0" normalizeH="0" baseline="0" noProof="0" dirty="0">
              <a:ln>
                <a:noFill/>
              </a:ln>
              <a:solidFill>
                <a:srgbClr val="F496CB">
                  <a:lumMod val="75000"/>
                </a:srgbClr>
              </a:solidFill>
              <a:effectLst/>
              <a:uLnTx/>
              <a:uFillTx/>
              <a:latin typeface="Trebuchet MS" panose="020B0603020202020204"/>
              <a:ea typeface="メイリオ" panose="020B0604030504040204" pitchFamily="50" charset="-128"/>
              <a:cs typeface="+mn-cs"/>
            </a:endParaRPr>
          </a:p>
        </p:txBody>
      </p:sp>
    </p:spTree>
    <p:extLst>
      <p:ext uri="{BB962C8B-B14F-4D97-AF65-F5344CB8AC3E}">
        <p14:creationId xmlns:p14="http://schemas.microsoft.com/office/powerpoint/2010/main" val="875854459"/>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7000" y="-13201"/>
            <a:ext cx="7581009" cy="1071821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03978" y="950383"/>
            <a:ext cx="5247884" cy="2059164"/>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03978" y="3368421"/>
            <a:ext cx="5247884" cy="605023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468722" y="9418654"/>
            <a:ext cx="565597" cy="569240"/>
          </a:xfrm>
          <a:prstGeom prst="rect">
            <a:avLst/>
          </a:prstGeom>
        </p:spPr>
        <p:txBody>
          <a:bodyPr vert="horz" lIns="91440" tIns="45720" rIns="91440" bIns="45720" rtlCol="0" anchor="ctr"/>
          <a:lstStyle>
            <a:lvl1pPr algn="r">
              <a:defRPr sz="744">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6F40DE27-20D3-4BD4-A51B-8DA9A780578F}" type="datetime1">
              <a:rPr kumimoji="0" lang="ja-JP" altLang="en-US" sz="744" b="0" i="0" u="none" strike="noStrike" kern="1200" cap="none" spc="0" normalizeH="0" baseline="0" noProof="0" smtClean="0">
                <a:ln>
                  <a:noFill/>
                </a:ln>
                <a:solidFill>
                  <a:prstClr val="black">
                    <a:tint val="75000"/>
                  </a:prstClr>
                </a:solidFill>
                <a:effectLst/>
                <a:uLnTx/>
                <a:uFillTx/>
                <a:latin typeface="Trebuchet MS" panose="020B0603020202020204"/>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2020/9/15</a:t>
            </a:fld>
            <a:endParaRPr kumimoji="0" lang="ja-JP" altLang="en-US" sz="744" b="0" i="0" u="none" strike="noStrike" kern="1200" cap="none" spc="0" normalizeH="0" baseline="0" noProof="0" dirty="0">
              <a:ln>
                <a:noFill/>
              </a:ln>
              <a:solidFill>
                <a:prstClr val="black">
                  <a:tint val="75000"/>
                </a:prstClr>
              </a:solidFill>
              <a:effectLst/>
              <a:uLnTx/>
              <a:uFillTx/>
              <a:latin typeface="Trebuchet MS" panose="020B0603020202020204"/>
              <a:ea typeface="メイリオ" panose="020B0604030504040204" pitchFamily="50" charset="-128"/>
              <a:cs typeface="+mn-cs"/>
            </a:endParaRPr>
          </a:p>
        </p:txBody>
      </p:sp>
      <p:sp>
        <p:nvSpPr>
          <p:cNvPr id="5" name="Footer Placeholder 4"/>
          <p:cNvSpPr>
            <a:spLocks noGrp="1"/>
          </p:cNvSpPr>
          <p:nvPr>
            <p:ph type="ftr" sz="quarter" idx="3"/>
          </p:nvPr>
        </p:nvSpPr>
        <p:spPr>
          <a:xfrm>
            <a:off x="503978" y="9418654"/>
            <a:ext cx="3821979" cy="569240"/>
          </a:xfrm>
          <a:prstGeom prst="rect">
            <a:avLst/>
          </a:prstGeom>
        </p:spPr>
        <p:txBody>
          <a:bodyPr vert="horz" lIns="91440" tIns="45720" rIns="91440" bIns="45720" rtlCol="0" anchor="ctr"/>
          <a:lstStyle>
            <a:lvl1pPr algn="l">
              <a:defRPr sz="744">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744" b="0" i="0" u="none" strike="noStrike" kern="1200" cap="none" spc="0" normalizeH="0" baseline="0" noProof="0" dirty="0">
              <a:ln>
                <a:noFill/>
              </a:ln>
              <a:solidFill>
                <a:prstClr val="black">
                  <a:tint val="75000"/>
                </a:prstClr>
              </a:solidFill>
              <a:effectLst/>
              <a:uLnTx/>
              <a:uFillTx/>
              <a:latin typeface="Trebuchet MS" panose="020B0603020202020204"/>
              <a:ea typeface="メイリオ" panose="020B0604030504040204" pitchFamily="50" charset="-128"/>
              <a:cs typeface="+mn-cs"/>
            </a:endParaRPr>
          </a:p>
        </p:txBody>
      </p:sp>
      <p:sp>
        <p:nvSpPr>
          <p:cNvPr id="6" name="Slide Number Placeholder 5"/>
          <p:cNvSpPr>
            <a:spLocks noGrp="1"/>
          </p:cNvSpPr>
          <p:nvPr>
            <p:ph type="sldNum" sz="quarter" idx="4"/>
          </p:nvPr>
        </p:nvSpPr>
        <p:spPr>
          <a:xfrm>
            <a:off x="5328047" y="9418654"/>
            <a:ext cx="423816" cy="569240"/>
          </a:xfrm>
          <a:prstGeom prst="rect">
            <a:avLst/>
          </a:prstGeom>
        </p:spPr>
        <p:txBody>
          <a:bodyPr vert="horz" lIns="91440" tIns="45720" rIns="91440" bIns="45720" rtlCol="0" anchor="ctr"/>
          <a:lstStyle>
            <a:lvl1pPr algn="r">
              <a:defRPr sz="744">
                <a:solidFill>
                  <a:schemeClr val="accent1"/>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altLang="ja-JP" sz="744" b="0" i="0" u="none" strike="noStrike" kern="1200" cap="none" spc="0" normalizeH="0" baseline="0" noProof="0" smtClean="0">
                <a:ln>
                  <a:noFill/>
                </a:ln>
                <a:solidFill>
                  <a:srgbClr val="F496CB">
                    <a:lumMod val="75000"/>
                  </a:srgbClr>
                </a:solidFill>
                <a:effectLst/>
                <a:uLnTx/>
                <a:uFillTx/>
                <a:latin typeface="Trebuchet MS" panose="020B0603020202020204"/>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ja-JP" altLang="en-US" sz="744" b="0" i="0" u="none" strike="noStrike" kern="1200" cap="none" spc="0" normalizeH="0" baseline="0" noProof="0" dirty="0">
              <a:ln>
                <a:noFill/>
              </a:ln>
              <a:solidFill>
                <a:srgbClr val="F496CB">
                  <a:lumMod val="75000"/>
                </a:srgbClr>
              </a:solidFill>
              <a:effectLst/>
              <a:uLnTx/>
              <a:uFillTx/>
              <a:latin typeface="Trebuchet MS" panose="020B0603020202020204"/>
              <a:ea typeface="メイリオ" panose="020B0604030504040204" pitchFamily="50" charset="-128"/>
              <a:cs typeface="+mn-cs"/>
            </a:endParaRPr>
          </a:p>
        </p:txBody>
      </p:sp>
    </p:spTree>
    <p:extLst>
      <p:ext uri="{BB962C8B-B14F-4D97-AF65-F5344CB8AC3E}">
        <p14:creationId xmlns:p14="http://schemas.microsoft.com/office/powerpoint/2010/main" val="1212306146"/>
      </p:ext>
    </p:extLst>
  </p:cSld>
  <p:clrMap bg1="lt1" tx1="dk1" bg2="lt2" tx2="dk2" accent1="accent1" accent2="accent2" accent3="accent3" accent4="accent4" accent5="accent5" accent6="accent6" hlink="hlink" folHlink="folHlink"/>
  <p:sldLayoutIdLst>
    <p:sldLayoutId id="2147484482" r:id="rId1"/>
    <p:sldLayoutId id="2147484483" r:id="rId2"/>
    <p:sldLayoutId id="2147484484" r:id="rId3"/>
    <p:sldLayoutId id="2147484485" r:id="rId4"/>
    <p:sldLayoutId id="2147484486" r:id="rId5"/>
    <p:sldLayoutId id="2147484487" r:id="rId6"/>
    <p:sldLayoutId id="2147484488" r:id="rId7"/>
    <p:sldLayoutId id="2147484489" r:id="rId8"/>
    <p:sldLayoutId id="2147484490" r:id="rId9"/>
    <p:sldLayoutId id="2147484491" r:id="rId10"/>
    <p:sldLayoutId id="2147484492" r:id="rId11"/>
    <p:sldLayoutId id="2147484493" r:id="rId12"/>
    <p:sldLayoutId id="2147484494" r:id="rId13"/>
    <p:sldLayoutId id="2147484495" r:id="rId14"/>
    <p:sldLayoutId id="2147484496" r:id="rId15"/>
    <p:sldLayoutId id="2147484497" r:id="rId16"/>
  </p:sldLayoutIdLst>
  <p:hf sldNum="0" hdr="0" ftr="0" dt="0"/>
  <p:txStyles>
    <p:titleStyle>
      <a:lvl1pPr algn="l" defTabSz="377967" rtl="0" eaLnBrk="1" latinLnBrk="0" hangingPunct="1">
        <a:spcBef>
          <a:spcPct val="0"/>
        </a:spcBef>
        <a:buNone/>
        <a:defRPr kumimoji="1" sz="2976"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3475" indent="-283475" algn="l" defTabSz="377967" rtl="0" eaLnBrk="1" latinLnBrk="0" hangingPunct="1">
        <a:spcBef>
          <a:spcPts val="827"/>
        </a:spcBef>
        <a:spcAft>
          <a:spcPts val="0"/>
        </a:spcAft>
        <a:buClr>
          <a:schemeClr val="accent1"/>
        </a:buClr>
        <a:buSzPct val="80000"/>
        <a:buFont typeface="Wingdings 3" charset="2"/>
        <a:buChar char=""/>
        <a:defRPr kumimoji="1" sz="1488" kern="1200">
          <a:solidFill>
            <a:schemeClr val="tx1">
              <a:lumMod val="75000"/>
              <a:lumOff val="25000"/>
            </a:schemeClr>
          </a:solidFill>
          <a:latin typeface="+mn-lt"/>
          <a:ea typeface="+mn-ea"/>
          <a:cs typeface="+mn-cs"/>
        </a:defRPr>
      </a:lvl1pPr>
      <a:lvl2pPr marL="614197" indent="-236230" algn="l" defTabSz="377967" rtl="0" eaLnBrk="1" latinLnBrk="0" hangingPunct="1">
        <a:spcBef>
          <a:spcPts val="827"/>
        </a:spcBef>
        <a:spcAft>
          <a:spcPts val="0"/>
        </a:spcAft>
        <a:buClr>
          <a:schemeClr val="accent1"/>
        </a:buClr>
        <a:buSzPct val="80000"/>
        <a:buFont typeface="Wingdings 3" charset="2"/>
        <a:buChar char=""/>
        <a:defRPr kumimoji="1" sz="1323" kern="1200">
          <a:solidFill>
            <a:schemeClr val="tx1">
              <a:lumMod val="75000"/>
              <a:lumOff val="25000"/>
            </a:schemeClr>
          </a:solidFill>
          <a:latin typeface="+mn-lt"/>
          <a:ea typeface="+mn-ea"/>
          <a:cs typeface="+mn-cs"/>
        </a:defRPr>
      </a:lvl2pPr>
      <a:lvl3pPr marL="944918" indent="-188984" algn="l" defTabSz="377967" rtl="0" eaLnBrk="1" latinLnBrk="0" hangingPunct="1">
        <a:spcBef>
          <a:spcPts val="827"/>
        </a:spcBef>
        <a:spcAft>
          <a:spcPts val="0"/>
        </a:spcAft>
        <a:buClr>
          <a:schemeClr val="accent1"/>
        </a:buClr>
        <a:buSzPct val="80000"/>
        <a:buFont typeface="Wingdings 3" charset="2"/>
        <a:buChar char=""/>
        <a:defRPr kumimoji="1" sz="1157" kern="1200">
          <a:solidFill>
            <a:schemeClr val="tx1">
              <a:lumMod val="75000"/>
              <a:lumOff val="25000"/>
            </a:schemeClr>
          </a:solidFill>
          <a:latin typeface="+mn-lt"/>
          <a:ea typeface="+mn-ea"/>
          <a:cs typeface="+mn-cs"/>
        </a:defRPr>
      </a:lvl3pPr>
      <a:lvl4pPr marL="1322885" indent="-188984" algn="l" defTabSz="377967" rtl="0" eaLnBrk="1" latinLnBrk="0" hangingPunct="1">
        <a:spcBef>
          <a:spcPts val="827"/>
        </a:spcBef>
        <a:spcAft>
          <a:spcPts val="0"/>
        </a:spcAft>
        <a:buClr>
          <a:schemeClr val="accent1"/>
        </a:buClr>
        <a:buSzPct val="80000"/>
        <a:buFont typeface="Wingdings 3" charset="2"/>
        <a:buChar char=""/>
        <a:defRPr kumimoji="1" sz="992" kern="1200">
          <a:solidFill>
            <a:schemeClr val="tx1">
              <a:lumMod val="75000"/>
              <a:lumOff val="25000"/>
            </a:schemeClr>
          </a:solidFill>
          <a:latin typeface="+mn-lt"/>
          <a:ea typeface="+mn-ea"/>
          <a:cs typeface="+mn-cs"/>
        </a:defRPr>
      </a:lvl4pPr>
      <a:lvl5pPr marL="1700853" indent="-188984" algn="l" defTabSz="377967" rtl="0" eaLnBrk="1" latinLnBrk="0" hangingPunct="1">
        <a:spcBef>
          <a:spcPts val="827"/>
        </a:spcBef>
        <a:spcAft>
          <a:spcPts val="0"/>
        </a:spcAft>
        <a:buClr>
          <a:schemeClr val="accent1"/>
        </a:buClr>
        <a:buSzPct val="80000"/>
        <a:buFont typeface="Wingdings 3" charset="2"/>
        <a:buChar char=""/>
        <a:defRPr kumimoji="1" sz="992" kern="1200">
          <a:solidFill>
            <a:schemeClr val="tx1">
              <a:lumMod val="75000"/>
              <a:lumOff val="25000"/>
            </a:schemeClr>
          </a:solidFill>
          <a:latin typeface="+mn-lt"/>
          <a:ea typeface="+mn-ea"/>
          <a:cs typeface="+mn-cs"/>
        </a:defRPr>
      </a:lvl5pPr>
      <a:lvl6pPr marL="2078820" indent="-188984" algn="l" defTabSz="377967" rtl="0" eaLnBrk="1" latinLnBrk="0" hangingPunct="1">
        <a:spcBef>
          <a:spcPts val="827"/>
        </a:spcBef>
        <a:spcAft>
          <a:spcPts val="0"/>
        </a:spcAft>
        <a:buClr>
          <a:schemeClr val="accent1"/>
        </a:buClr>
        <a:buSzPct val="80000"/>
        <a:buFont typeface="Wingdings 3" charset="2"/>
        <a:buChar char=""/>
        <a:defRPr kumimoji="1" sz="992" kern="1200">
          <a:solidFill>
            <a:schemeClr val="tx1">
              <a:lumMod val="75000"/>
              <a:lumOff val="25000"/>
            </a:schemeClr>
          </a:solidFill>
          <a:latin typeface="+mn-lt"/>
          <a:ea typeface="+mn-ea"/>
          <a:cs typeface="+mn-cs"/>
        </a:defRPr>
      </a:lvl6pPr>
      <a:lvl7pPr marL="2456787" indent="-188984" algn="l" defTabSz="377967" rtl="0" eaLnBrk="1" latinLnBrk="0" hangingPunct="1">
        <a:spcBef>
          <a:spcPts val="827"/>
        </a:spcBef>
        <a:spcAft>
          <a:spcPts val="0"/>
        </a:spcAft>
        <a:buClr>
          <a:schemeClr val="accent1"/>
        </a:buClr>
        <a:buSzPct val="80000"/>
        <a:buFont typeface="Wingdings 3" charset="2"/>
        <a:buChar char=""/>
        <a:defRPr kumimoji="1" sz="992" kern="1200">
          <a:solidFill>
            <a:schemeClr val="tx1">
              <a:lumMod val="75000"/>
              <a:lumOff val="25000"/>
            </a:schemeClr>
          </a:solidFill>
          <a:latin typeface="+mn-lt"/>
          <a:ea typeface="+mn-ea"/>
          <a:cs typeface="+mn-cs"/>
        </a:defRPr>
      </a:lvl7pPr>
      <a:lvl8pPr marL="2834754" indent="-188984" algn="l" defTabSz="377967" rtl="0" eaLnBrk="1" latinLnBrk="0" hangingPunct="1">
        <a:spcBef>
          <a:spcPts val="827"/>
        </a:spcBef>
        <a:spcAft>
          <a:spcPts val="0"/>
        </a:spcAft>
        <a:buClr>
          <a:schemeClr val="accent1"/>
        </a:buClr>
        <a:buSzPct val="80000"/>
        <a:buFont typeface="Wingdings 3" charset="2"/>
        <a:buChar char=""/>
        <a:defRPr kumimoji="1" sz="992" kern="1200">
          <a:solidFill>
            <a:schemeClr val="tx1">
              <a:lumMod val="75000"/>
              <a:lumOff val="25000"/>
            </a:schemeClr>
          </a:solidFill>
          <a:latin typeface="+mn-lt"/>
          <a:ea typeface="+mn-ea"/>
          <a:cs typeface="+mn-cs"/>
        </a:defRPr>
      </a:lvl8pPr>
      <a:lvl9pPr marL="3212722" indent="-188984" algn="l" defTabSz="377967" rtl="0" eaLnBrk="1" latinLnBrk="0" hangingPunct="1">
        <a:spcBef>
          <a:spcPts val="827"/>
        </a:spcBef>
        <a:spcAft>
          <a:spcPts val="0"/>
        </a:spcAft>
        <a:buClr>
          <a:schemeClr val="accent1"/>
        </a:buClr>
        <a:buSzPct val="80000"/>
        <a:buFont typeface="Wingdings 3" charset="2"/>
        <a:buChar char=""/>
        <a:defRPr kumimoji="1" sz="992" kern="1200">
          <a:solidFill>
            <a:schemeClr val="tx1">
              <a:lumMod val="75000"/>
              <a:lumOff val="25000"/>
            </a:schemeClr>
          </a:solidFill>
          <a:latin typeface="+mn-lt"/>
          <a:ea typeface="+mn-ea"/>
          <a:cs typeface="+mn-cs"/>
        </a:defRPr>
      </a:lvl9pPr>
    </p:bodyStyle>
    <p:otherStyle>
      <a:defPPr>
        <a:defRPr lang="en-US"/>
      </a:defPPr>
      <a:lvl1pPr marL="0" algn="l" defTabSz="377967" rtl="0" eaLnBrk="1" latinLnBrk="0" hangingPunct="1">
        <a:defRPr kumimoji="1" sz="1488" kern="1200">
          <a:solidFill>
            <a:schemeClr val="tx1"/>
          </a:solidFill>
          <a:latin typeface="+mn-lt"/>
          <a:ea typeface="+mn-ea"/>
          <a:cs typeface="+mn-cs"/>
        </a:defRPr>
      </a:lvl1pPr>
      <a:lvl2pPr marL="377967" algn="l" defTabSz="377967" rtl="0" eaLnBrk="1" latinLnBrk="0" hangingPunct="1">
        <a:defRPr kumimoji="1" sz="1488" kern="1200">
          <a:solidFill>
            <a:schemeClr val="tx1"/>
          </a:solidFill>
          <a:latin typeface="+mn-lt"/>
          <a:ea typeface="+mn-ea"/>
          <a:cs typeface="+mn-cs"/>
        </a:defRPr>
      </a:lvl2pPr>
      <a:lvl3pPr marL="755934" algn="l" defTabSz="377967" rtl="0" eaLnBrk="1" latinLnBrk="0" hangingPunct="1">
        <a:defRPr kumimoji="1" sz="1488" kern="1200">
          <a:solidFill>
            <a:schemeClr val="tx1"/>
          </a:solidFill>
          <a:latin typeface="+mn-lt"/>
          <a:ea typeface="+mn-ea"/>
          <a:cs typeface="+mn-cs"/>
        </a:defRPr>
      </a:lvl3pPr>
      <a:lvl4pPr marL="1133902" algn="l" defTabSz="377967" rtl="0" eaLnBrk="1" latinLnBrk="0" hangingPunct="1">
        <a:defRPr kumimoji="1" sz="1488" kern="1200">
          <a:solidFill>
            <a:schemeClr val="tx1"/>
          </a:solidFill>
          <a:latin typeface="+mn-lt"/>
          <a:ea typeface="+mn-ea"/>
          <a:cs typeface="+mn-cs"/>
        </a:defRPr>
      </a:lvl4pPr>
      <a:lvl5pPr marL="1511869" algn="l" defTabSz="377967" rtl="0" eaLnBrk="1" latinLnBrk="0" hangingPunct="1">
        <a:defRPr kumimoji="1" sz="1488" kern="1200">
          <a:solidFill>
            <a:schemeClr val="tx1"/>
          </a:solidFill>
          <a:latin typeface="+mn-lt"/>
          <a:ea typeface="+mn-ea"/>
          <a:cs typeface="+mn-cs"/>
        </a:defRPr>
      </a:lvl5pPr>
      <a:lvl6pPr marL="1889836" algn="l" defTabSz="377967" rtl="0" eaLnBrk="1" latinLnBrk="0" hangingPunct="1">
        <a:defRPr kumimoji="1" sz="1488" kern="1200">
          <a:solidFill>
            <a:schemeClr val="tx1"/>
          </a:solidFill>
          <a:latin typeface="+mn-lt"/>
          <a:ea typeface="+mn-ea"/>
          <a:cs typeface="+mn-cs"/>
        </a:defRPr>
      </a:lvl6pPr>
      <a:lvl7pPr marL="2267803" algn="l" defTabSz="377967" rtl="0" eaLnBrk="1" latinLnBrk="0" hangingPunct="1">
        <a:defRPr kumimoji="1" sz="1488" kern="1200">
          <a:solidFill>
            <a:schemeClr val="tx1"/>
          </a:solidFill>
          <a:latin typeface="+mn-lt"/>
          <a:ea typeface="+mn-ea"/>
          <a:cs typeface="+mn-cs"/>
        </a:defRPr>
      </a:lvl7pPr>
      <a:lvl8pPr marL="2645771" algn="l" defTabSz="377967" rtl="0" eaLnBrk="1" latinLnBrk="0" hangingPunct="1">
        <a:defRPr kumimoji="1" sz="1488" kern="1200">
          <a:solidFill>
            <a:schemeClr val="tx1"/>
          </a:solidFill>
          <a:latin typeface="+mn-lt"/>
          <a:ea typeface="+mn-ea"/>
          <a:cs typeface="+mn-cs"/>
        </a:defRPr>
      </a:lvl8pPr>
      <a:lvl9pPr marL="3023738" algn="l" defTabSz="377967"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70191" y="1581794"/>
            <a:ext cx="6190264" cy="1815882"/>
          </a:xfrm>
          <a:prstGeom prst="rect">
            <a:avLst/>
          </a:prstGeom>
        </p:spPr>
        <p:txBody>
          <a:bodyPr wrap="square">
            <a:spAutoFit/>
          </a:bodyPr>
          <a:lstStyle/>
          <a:p>
            <a:pPr lvl="0">
              <a:defRPr/>
            </a:pPr>
            <a:r>
              <a:rPr kumimoji="1" lang="ja-JP" altLang="en-US" sz="2800" b="1" dirty="0" smtClean="0">
                <a:solidFill>
                  <a:prstClr val="black"/>
                </a:solidFill>
                <a:latin typeface="Impact" panose="020B0806030902050204"/>
                <a:ea typeface="ＭＳ Ｐゴシック" panose="020B0600070205080204" pitchFamily="50" charset="-128"/>
              </a:rPr>
              <a:t>第４回</a:t>
            </a:r>
            <a:endParaRPr kumimoji="1" lang="en-US" altLang="ja-JP" sz="2800" b="1" dirty="0" smtClean="0">
              <a:solidFill>
                <a:prstClr val="black"/>
              </a:solidFill>
              <a:latin typeface="Impact" panose="020B0806030902050204"/>
              <a:ea typeface="ＭＳ Ｐゴシック" panose="020B0600070205080204" pitchFamily="50" charset="-128"/>
            </a:endParaRPr>
          </a:p>
          <a:p>
            <a:pPr lvl="0">
              <a:defRPr/>
            </a:pPr>
            <a:r>
              <a:rPr kumimoji="1" lang="ja-JP" altLang="en-US" sz="2800" b="1" dirty="0" smtClean="0">
                <a:solidFill>
                  <a:prstClr val="black"/>
                </a:solidFill>
                <a:latin typeface="ＭＳ Ｐゴシック" panose="020B0600070205080204" pitchFamily="50" charset="-128"/>
                <a:ea typeface="ＭＳ Ｐゴシック" panose="020B0600070205080204" pitchFamily="50" charset="-128"/>
              </a:rPr>
              <a:t>「</a:t>
            </a:r>
            <a:r>
              <a:rPr kumimoji="1" lang="en-US" altLang="ja-JP" sz="2800" b="1" dirty="0">
                <a:solidFill>
                  <a:prstClr val="black"/>
                </a:solidFill>
                <a:latin typeface="ＭＳ Ｐゴシック" panose="020B0600070205080204" pitchFamily="50" charset="-128"/>
                <a:ea typeface="ＭＳ Ｐゴシック" panose="020B0600070205080204" pitchFamily="50" charset="-128"/>
              </a:rPr>
              <a:t>2010</a:t>
            </a:r>
            <a:r>
              <a:rPr kumimoji="1" lang="ja-JP" altLang="en-US" sz="2800" b="1" dirty="0">
                <a:solidFill>
                  <a:prstClr val="black"/>
                </a:solidFill>
                <a:latin typeface="ＭＳ Ｐゴシック" panose="020B0600070205080204" pitchFamily="50" charset="-128"/>
                <a:ea typeface="ＭＳ Ｐゴシック" panose="020B0600070205080204" pitchFamily="50" charset="-128"/>
              </a:rPr>
              <a:t>年代のイギリスの介入と不介入：リビアとシリアをめぐる大国の責任</a:t>
            </a:r>
            <a:r>
              <a:rPr kumimoji="1" lang="ja-JP" altLang="en-US" sz="2800" b="1" dirty="0" smtClean="0">
                <a:solidFill>
                  <a:prstClr val="black"/>
                </a:solidFill>
                <a:latin typeface="ＭＳ Ｐゴシック" panose="020B0600070205080204" pitchFamily="50" charset="-128"/>
                <a:ea typeface="ＭＳ Ｐゴシック" panose="020B0600070205080204" pitchFamily="50" charset="-128"/>
              </a:rPr>
              <a:t>、</a:t>
            </a:r>
            <a:r>
              <a:rPr kumimoji="1" lang="en-US" altLang="ja-JP" sz="2800" b="1" dirty="0" smtClean="0">
                <a:solidFill>
                  <a:prstClr val="black"/>
                </a:solidFill>
                <a:latin typeface="ＭＳ Ｐゴシック" panose="020B0600070205080204" pitchFamily="50" charset="-128"/>
                <a:ea typeface="ＭＳ Ｐゴシック" panose="020B0600070205080204" pitchFamily="50" charset="-128"/>
              </a:rPr>
              <a:t/>
            </a:r>
            <a:br>
              <a:rPr kumimoji="1" lang="en-US" altLang="ja-JP" sz="2800" b="1" dirty="0" smtClean="0">
                <a:solidFill>
                  <a:prstClr val="black"/>
                </a:solidFill>
                <a:latin typeface="ＭＳ Ｐゴシック" panose="020B0600070205080204" pitchFamily="50" charset="-128"/>
                <a:ea typeface="ＭＳ Ｐゴシック" panose="020B0600070205080204" pitchFamily="50" charset="-128"/>
              </a:rPr>
            </a:br>
            <a:r>
              <a:rPr kumimoji="1" lang="ja-JP" altLang="en-US" sz="2800" b="1" dirty="0" smtClean="0">
                <a:solidFill>
                  <a:prstClr val="black"/>
                </a:solidFill>
                <a:latin typeface="ＭＳ Ｐゴシック" panose="020B0600070205080204" pitchFamily="50" charset="-128"/>
                <a:ea typeface="ＭＳ Ｐゴシック" panose="020B0600070205080204" pitchFamily="50" charset="-128"/>
              </a:rPr>
              <a:t>地域</a:t>
            </a:r>
            <a:r>
              <a:rPr kumimoji="1" lang="ja-JP" altLang="en-US" sz="2800" b="1" dirty="0">
                <a:solidFill>
                  <a:prstClr val="black"/>
                </a:solidFill>
                <a:latin typeface="ＭＳ Ｐゴシック" panose="020B0600070205080204" pitchFamily="50" charset="-128"/>
                <a:ea typeface="ＭＳ Ｐゴシック" panose="020B0600070205080204" pitchFamily="50" charset="-128"/>
              </a:rPr>
              <a:t>の力学」</a:t>
            </a:r>
          </a:p>
        </p:txBody>
      </p:sp>
      <p:sp>
        <p:nvSpPr>
          <p:cNvPr id="3" name="テキスト ボックス 2"/>
          <p:cNvSpPr txBox="1"/>
          <p:nvPr/>
        </p:nvSpPr>
        <p:spPr>
          <a:xfrm>
            <a:off x="502247" y="10113334"/>
            <a:ext cx="5059057" cy="369332"/>
          </a:xfrm>
          <a:prstGeom prst="rect">
            <a:avLst/>
          </a:prstGeom>
          <a:noFill/>
        </p:spPr>
        <p:txBody>
          <a:bodyPr wrap="square" rtlCol="0">
            <a:spAutoFit/>
          </a:bodyPr>
          <a:lstStyle/>
          <a:p>
            <a:pPr lvl="0">
              <a:defRPr/>
            </a:pPr>
            <a:r>
              <a:rPr kumimoji="1" lang="ja-JP" altLang="en-US" sz="18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主催　</a:t>
            </a:r>
            <a:r>
              <a:rPr kumimoji="1" lang="ja-JP" altLang="en-US" dirty="0" smtClean="0">
                <a:solidFill>
                  <a:prstClr val="black"/>
                </a:solidFill>
                <a:latin typeface="ＭＳ 明朝" panose="02020609040205080304" pitchFamily="17" charset="-128"/>
                <a:ea typeface="ＭＳ 明朝" panose="02020609040205080304" pitchFamily="17" charset="-128"/>
              </a:rPr>
              <a:t>東京</a:t>
            </a:r>
            <a:r>
              <a:rPr kumimoji="1" lang="ja-JP" altLang="en-US" dirty="0">
                <a:solidFill>
                  <a:prstClr val="black"/>
                </a:solidFill>
                <a:latin typeface="ＭＳ 明朝" panose="02020609040205080304" pitchFamily="17" charset="-128"/>
                <a:ea typeface="ＭＳ 明朝" panose="02020609040205080304" pitchFamily="17" charset="-128"/>
              </a:rPr>
              <a:t>大学</a:t>
            </a:r>
            <a:r>
              <a:rPr kumimoji="1" lang="ja-JP" altLang="en-US" sz="18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rPr>
              <a:t>グローバル地域研究機構（</a:t>
            </a:r>
            <a:r>
              <a:rPr kumimoji="1" lang="en-US" altLang="ja-JP" sz="18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rPr>
              <a:t>IAGS</a:t>
            </a:r>
            <a:r>
              <a:rPr kumimoji="1" lang="ja-JP" altLang="en-US" dirty="0">
                <a:solidFill>
                  <a:prstClr val="black"/>
                </a:solidFill>
                <a:latin typeface="ＭＳ Ｐ明朝" panose="02020600040205080304" pitchFamily="18" charset="-128"/>
                <a:ea typeface="ＭＳ Ｐ明朝" panose="02020600040205080304" pitchFamily="18" charset="-128"/>
              </a:rPr>
              <a:t>）</a:t>
            </a:r>
            <a:endParaRPr kumimoji="1" lang="ja-JP" altLang="en-US" sz="18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endParaRPr>
          </a:p>
        </p:txBody>
      </p:sp>
      <p:sp>
        <p:nvSpPr>
          <p:cNvPr id="5" name="正方形/長方形 4"/>
          <p:cNvSpPr/>
          <p:nvPr/>
        </p:nvSpPr>
        <p:spPr>
          <a:xfrm>
            <a:off x="442763" y="3884374"/>
            <a:ext cx="6735455" cy="1231106"/>
          </a:xfrm>
          <a:prstGeom prst="rect">
            <a:avLst/>
          </a:prstGeom>
        </p:spPr>
        <p:txBody>
          <a:bodyPr wrap="square">
            <a:spAutoFit/>
          </a:bodyPr>
          <a:lstStyle/>
          <a:p>
            <a:pPr lvl="0">
              <a:defRPr/>
            </a:pPr>
            <a:r>
              <a:rPr kumimoji="1" lang="ja-JP" altLang="en-US" b="1" dirty="0">
                <a:solidFill>
                  <a:prstClr val="black"/>
                </a:solidFill>
                <a:latin typeface="ＭＳ Ｐゴシック" panose="020B0600070205080204" pitchFamily="50" charset="-128"/>
                <a:ea typeface="ＭＳ Ｐゴシック" panose="020B0600070205080204" pitchFamily="50" charset="-128"/>
              </a:rPr>
              <a:t>日時・会場</a:t>
            </a:r>
            <a:r>
              <a:rPr kumimoji="1" lang="en-US" altLang="ja-JP" b="1" dirty="0">
                <a:solidFill>
                  <a:prstClr val="black"/>
                </a:solidFill>
                <a:latin typeface="ＭＳ Ｐゴシック" panose="020B0600070205080204" pitchFamily="50" charset="-128"/>
                <a:ea typeface="ＭＳ Ｐゴシック" panose="020B0600070205080204" pitchFamily="50" charset="-128"/>
              </a:rPr>
              <a:t/>
            </a:r>
            <a:br>
              <a:rPr kumimoji="1" lang="en-US" altLang="ja-JP" b="1" dirty="0">
                <a:solidFill>
                  <a:prstClr val="black"/>
                </a:solidFill>
                <a:latin typeface="ＭＳ Ｐゴシック" panose="020B0600070205080204" pitchFamily="50" charset="-128"/>
                <a:ea typeface="ＭＳ Ｐゴシック" panose="020B0600070205080204" pitchFamily="50" charset="-128"/>
              </a:rPr>
            </a:br>
            <a:r>
              <a:rPr kumimoji="1" lang="en-US" altLang="ja-JP" sz="2000" b="1" dirty="0" smtClean="0">
                <a:solidFill>
                  <a:prstClr val="black"/>
                </a:solidFill>
                <a:latin typeface="ＭＳ 明朝" panose="02020609040205080304" pitchFamily="17" charset="-128"/>
                <a:ea typeface="ＭＳ 明朝" panose="02020609040205080304" pitchFamily="17" charset="-128"/>
              </a:rPr>
              <a:t>2020</a:t>
            </a:r>
            <a:r>
              <a:rPr kumimoji="1" lang="ja-JP" altLang="en-US" sz="2000" b="1" dirty="0" smtClean="0">
                <a:solidFill>
                  <a:prstClr val="black"/>
                </a:solidFill>
                <a:latin typeface="ＭＳ 明朝" panose="02020609040205080304" pitchFamily="17" charset="-128"/>
                <a:ea typeface="ＭＳ 明朝" panose="02020609040205080304" pitchFamily="17" charset="-128"/>
              </a:rPr>
              <a:t>年</a:t>
            </a:r>
            <a:r>
              <a:rPr kumimoji="1" lang="en-US" altLang="ja-JP" sz="2000" b="1" dirty="0" smtClean="0">
                <a:solidFill>
                  <a:prstClr val="black"/>
                </a:solidFill>
                <a:latin typeface="ＭＳ 明朝" panose="02020609040205080304" pitchFamily="17" charset="-128"/>
                <a:ea typeface="ＭＳ 明朝" panose="02020609040205080304" pitchFamily="17" charset="-128"/>
              </a:rPr>
              <a:t>10</a:t>
            </a:r>
            <a:r>
              <a:rPr kumimoji="1" lang="ja-JP" altLang="en-US" sz="2000" b="1" dirty="0" smtClean="0">
                <a:solidFill>
                  <a:prstClr val="black"/>
                </a:solidFill>
                <a:latin typeface="ＭＳ 明朝" panose="02020609040205080304" pitchFamily="17" charset="-128"/>
                <a:ea typeface="ＭＳ 明朝" panose="02020609040205080304" pitchFamily="17" charset="-128"/>
              </a:rPr>
              <a:t>月</a:t>
            </a:r>
            <a:r>
              <a:rPr kumimoji="1" lang="ja-JP" altLang="en-US" sz="2000" b="1" dirty="0">
                <a:solidFill>
                  <a:prstClr val="black"/>
                </a:solidFill>
                <a:latin typeface="ＭＳ 明朝" panose="02020609040205080304" pitchFamily="17" charset="-128"/>
                <a:ea typeface="ＭＳ 明朝" panose="02020609040205080304" pitchFamily="17" charset="-128"/>
              </a:rPr>
              <a:t>８</a:t>
            </a:r>
            <a:r>
              <a:rPr kumimoji="1" lang="ja-JP" altLang="en-US" sz="2000" b="1" dirty="0" smtClean="0">
                <a:solidFill>
                  <a:prstClr val="black"/>
                </a:solidFill>
                <a:latin typeface="ＭＳ 明朝" panose="02020609040205080304" pitchFamily="17" charset="-128"/>
                <a:ea typeface="ＭＳ 明朝" panose="02020609040205080304" pitchFamily="17" charset="-128"/>
              </a:rPr>
              <a:t>日</a:t>
            </a:r>
            <a:r>
              <a:rPr kumimoji="1" lang="ja-JP" altLang="en-US" sz="2000" b="1" dirty="0" smtClean="0">
                <a:solidFill>
                  <a:prstClr val="black"/>
                </a:solidFill>
                <a:latin typeface="ＭＳ 明朝" panose="02020609040205080304" pitchFamily="17" charset="-128"/>
                <a:ea typeface="ＭＳ 明朝" panose="02020609040205080304" pitchFamily="17" charset="-128"/>
              </a:rPr>
              <a:t>（木）</a:t>
            </a:r>
            <a:r>
              <a:rPr kumimoji="1" lang="ja-JP" altLang="en-US" b="1" dirty="0">
                <a:solidFill>
                  <a:prstClr val="black"/>
                </a:solidFill>
                <a:latin typeface="ＭＳ 明朝" panose="02020609040205080304" pitchFamily="17" charset="-128"/>
                <a:ea typeface="ＭＳ 明朝" panose="02020609040205080304" pitchFamily="17" charset="-128"/>
              </a:rPr>
              <a:t>　</a:t>
            </a:r>
            <a:r>
              <a:rPr kumimoji="1" lang="en-US" altLang="ja-JP" sz="2000" b="1" dirty="0" smtClean="0">
                <a:solidFill>
                  <a:prstClr val="black"/>
                </a:solidFill>
                <a:latin typeface="ＭＳ 明朝" panose="02020609040205080304" pitchFamily="17" charset="-128"/>
                <a:ea typeface="ＭＳ 明朝" panose="02020609040205080304" pitchFamily="17" charset="-128"/>
              </a:rPr>
              <a:t>16:00-18:00</a:t>
            </a:r>
            <a:r>
              <a:rPr kumimoji="1" lang="en-US" altLang="ja-JP" b="1" dirty="0">
                <a:solidFill>
                  <a:prstClr val="black"/>
                </a:solidFill>
                <a:latin typeface="ＭＳ 明朝" panose="02020609040205080304" pitchFamily="17" charset="-128"/>
                <a:ea typeface="ＭＳ 明朝" panose="02020609040205080304" pitchFamily="17" charset="-128"/>
              </a:rPr>
              <a:t/>
            </a:r>
            <a:br>
              <a:rPr kumimoji="1" lang="en-US" altLang="ja-JP" b="1" dirty="0">
                <a:solidFill>
                  <a:prstClr val="black"/>
                </a:solidFill>
                <a:latin typeface="ＭＳ 明朝" panose="02020609040205080304" pitchFamily="17" charset="-128"/>
                <a:ea typeface="ＭＳ 明朝" panose="02020609040205080304" pitchFamily="17" charset="-128"/>
              </a:rPr>
            </a:br>
            <a:r>
              <a:rPr kumimoji="1" lang="en-US" altLang="ja-JP" b="1" dirty="0" smtClean="0">
                <a:solidFill>
                  <a:prstClr val="black"/>
                </a:solidFill>
                <a:latin typeface="ＭＳ 明朝" panose="02020609040205080304" pitchFamily="17" charset="-128"/>
                <a:ea typeface="ＭＳ 明朝" panose="02020609040205080304" pitchFamily="17" charset="-128"/>
              </a:rPr>
              <a:t>Zoom Webinar</a:t>
            </a:r>
            <a:r>
              <a:rPr kumimoji="1" lang="en-US" altLang="ja-JP" dirty="0" smtClean="0">
                <a:solidFill>
                  <a:prstClr val="black"/>
                </a:solidFill>
                <a:latin typeface="ＭＳ 明朝" panose="02020609040205080304" pitchFamily="17" charset="-128"/>
                <a:ea typeface="ＭＳ 明朝" panose="02020609040205080304" pitchFamily="17" charset="-128"/>
              </a:rPr>
              <a:t>(</a:t>
            </a:r>
            <a:r>
              <a:rPr kumimoji="1" lang="ja-JP" altLang="en-US" dirty="0" smtClean="0">
                <a:solidFill>
                  <a:prstClr val="black"/>
                </a:solidFill>
                <a:latin typeface="ＭＳ 明朝" panose="02020609040205080304" pitchFamily="17" charset="-128"/>
                <a:ea typeface="ＭＳ 明朝" panose="02020609040205080304" pitchFamily="17" charset="-128"/>
              </a:rPr>
              <a:t>下記</a:t>
            </a:r>
            <a:r>
              <a:rPr kumimoji="1" lang="en-US" altLang="ja-JP" dirty="0" smtClean="0">
                <a:solidFill>
                  <a:prstClr val="black"/>
                </a:solidFill>
                <a:latin typeface="ＭＳ 明朝" panose="02020609040205080304" pitchFamily="17" charset="-128"/>
                <a:ea typeface="ＭＳ 明朝" panose="02020609040205080304" pitchFamily="17" charset="-128"/>
              </a:rPr>
              <a:t>URL</a:t>
            </a:r>
            <a:r>
              <a:rPr kumimoji="1" lang="ja-JP" altLang="en-US" dirty="0" smtClean="0">
                <a:solidFill>
                  <a:prstClr val="black"/>
                </a:solidFill>
                <a:latin typeface="ＭＳ 明朝" panose="02020609040205080304" pitchFamily="17" charset="-128"/>
                <a:ea typeface="ＭＳ 明朝" panose="02020609040205080304" pitchFamily="17" charset="-128"/>
              </a:rPr>
              <a:t>からご登録ください。</a:t>
            </a:r>
            <a:r>
              <a:rPr kumimoji="1" lang="en-US" altLang="ja-JP" dirty="0" smtClean="0">
                <a:solidFill>
                  <a:prstClr val="black"/>
                </a:solidFill>
                <a:latin typeface="ＭＳ 明朝" panose="02020609040205080304" pitchFamily="17" charset="-128"/>
                <a:ea typeface="ＭＳ 明朝" panose="02020609040205080304" pitchFamily="17" charset="-128"/>
              </a:rPr>
              <a:t>)</a:t>
            </a:r>
          </a:p>
          <a:p>
            <a:pPr lvl="0">
              <a:defRPr/>
            </a:pPr>
            <a:r>
              <a:rPr kumimoji="1" lang="en-US" altLang="ja-JP" b="1" dirty="0">
                <a:solidFill>
                  <a:prstClr val="black"/>
                </a:solidFill>
                <a:latin typeface="ＭＳ 明朝" panose="02020609040205080304" pitchFamily="17" charset="-128"/>
                <a:ea typeface="ＭＳ 明朝" panose="02020609040205080304" pitchFamily="17" charset="-128"/>
              </a:rPr>
              <a:t>https://bit.ly/35ywMBT</a:t>
            </a:r>
          </a:p>
        </p:txBody>
      </p:sp>
      <p:sp>
        <p:nvSpPr>
          <p:cNvPr id="6" name="正方形/長方形 5"/>
          <p:cNvSpPr/>
          <p:nvPr/>
        </p:nvSpPr>
        <p:spPr>
          <a:xfrm>
            <a:off x="442763" y="5273326"/>
            <a:ext cx="6117692" cy="4524315"/>
          </a:xfrm>
          <a:prstGeom prst="rect">
            <a:avLst/>
          </a:prstGeom>
        </p:spPr>
        <p:txBody>
          <a:bodyPr wrap="square">
            <a:spAutoFit/>
          </a:bodyPr>
          <a:lstStyle/>
          <a:p>
            <a:r>
              <a:rPr lang="ja-JP" altLang="en-US" b="1">
                <a:latin typeface="ＭＳ Ｐゴシック" panose="020B0600070205080204" pitchFamily="50" charset="-128"/>
                <a:ea typeface="ＭＳ Ｐゴシック" panose="020B0600070205080204" pitchFamily="50" charset="-128"/>
              </a:rPr>
              <a:t>要旨</a:t>
            </a:r>
            <a:r>
              <a:rPr lang="en-US" altLang="ja-JP" b="1" dirty="0">
                <a:latin typeface="ＭＳ Ｐゴシック" panose="020B0600070205080204" pitchFamily="50" charset="-128"/>
                <a:ea typeface="ＭＳ Ｐゴシック" panose="020B0600070205080204" pitchFamily="50" charset="-128"/>
              </a:rPr>
              <a:t/>
            </a:r>
            <a:br>
              <a:rPr lang="en-US" altLang="ja-JP" b="1" dirty="0">
                <a:latin typeface="ＭＳ Ｐゴシック" panose="020B0600070205080204" pitchFamily="50" charset="-128"/>
                <a:ea typeface="ＭＳ Ｐゴシック" panose="020B0600070205080204" pitchFamily="50" charset="-128"/>
              </a:rPr>
            </a:br>
            <a:r>
              <a:rPr lang="en-US" altLang="ja-JP" dirty="0">
                <a:latin typeface="ＭＳ Ｐゴシック" panose="020B0600070205080204" pitchFamily="50" charset="-128"/>
                <a:ea typeface="ＭＳ Ｐゴシック" panose="020B0600070205080204" pitchFamily="50" charset="-128"/>
              </a:rPr>
              <a:t>2010</a:t>
            </a:r>
            <a:r>
              <a:rPr lang="ja-JP" altLang="en-US" dirty="0">
                <a:latin typeface="ＭＳ Ｐゴシック" panose="020B0600070205080204" pitchFamily="50" charset="-128"/>
                <a:ea typeface="ＭＳ Ｐゴシック" panose="020B0600070205080204" pitchFamily="50" charset="-128"/>
              </a:rPr>
              <a:t>年代に中東の「アラブの春」をきっかけに始まったリビアとシリアの内戦に対して、イギリスは前者に素早く介入する一方、後者への介入は長らく躊躇し続けた。イギリスといえば、</a:t>
            </a:r>
            <a:r>
              <a:rPr lang="en-US" altLang="ja-JP" dirty="0">
                <a:latin typeface="ＭＳ Ｐゴシック" panose="020B0600070205080204" pitchFamily="50" charset="-128"/>
                <a:ea typeface="ＭＳ Ｐゴシック" panose="020B0600070205080204" pitchFamily="50" charset="-128"/>
              </a:rPr>
              <a:t>1990</a:t>
            </a:r>
            <a:r>
              <a:rPr lang="ja-JP" altLang="en-US" dirty="0">
                <a:latin typeface="ＭＳ Ｐゴシック" panose="020B0600070205080204" pitchFamily="50" charset="-128"/>
                <a:ea typeface="ＭＳ Ｐゴシック" panose="020B0600070205080204" pitchFamily="50" charset="-128"/>
              </a:rPr>
              <a:t>年代の終わりからリベラルな価値観にもとづく人道的介入の旗振り役だった。その国が介入と不介入の間で揺れ動くようになったことは、何を意味するのか。本報告では、リビアとシリアの事例を中心にイギリスの介入政策を分析するとともに、介入研究の新たな理論的視点を探っていく。キーワードは「大国」と「地域」である。</a:t>
            </a:r>
          </a:p>
          <a:p>
            <a:r>
              <a:rPr lang="ja-JP" altLang="en-US" dirty="0">
                <a:latin typeface="ＭＳ Ｐゴシック" panose="020B0600070205080204" pitchFamily="50" charset="-128"/>
                <a:ea typeface="ＭＳ Ｐゴシック" panose="020B0600070205080204" pitchFamily="50" charset="-128"/>
              </a:rPr>
              <a:t>　さらに、補足的な考察として、</a:t>
            </a:r>
            <a:r>
              <a:rPr lang="en-US" altLang="ja-JP" dirty="0">
                <a:latin typeface="ＭＳ Ｐゴシック" panose="020B0600070205080204" pitchFamily="50" charset="-128"/>
                <a:ea typeface="ＭＳ Ｐゴシック" panose="020B0600070205080204" pitchFamily="50" charset="-128"/>
              </a:rPr>
              <a:t>2014</a:t>
            </a:r>
            <a:r>
              <a:rPr lang="ja-JP" altLang="en-US" dirty="0">
                <a:latin typeface="ＭＳ Ｐゴシック" panose="020B0600070205080204" pitchFamily="50" charset="-128"/>
                <a:ea typeface="ＭＳ Ｐゴシック" panose="020B0600070205080204" pitchFamily="50" charset="-128"/>
              </a:rPr>
              <a:t>年のエボラ出血熱の流行時にイギリスがアフリカの感染国に軍隊を派遣した事例も取りあげたい。内戦と感染症は異なるタイプの問題だが、「海外派兵」の観点からまとめて見ると、現代の国際政治の重要な側面が浮かび上がってくるのである。</a:t>
            </a:r>
          </a:p>
          <a:p>
            <a:endParaRPr lang="ja-JP" altLang="en-US" dirty="0" smtClean="0">
              <a:latin typeface="ＭＳ Ｐゴシック" panose="020B0600070205080204" pitchFamily="50" charset="-128"/>
              <a:ea typeface="ＭＳ Ｐゴシック" panose="020B0600070205080204" pitchFamily="50" charset="-128"/>
            </a:endParaRPr>
          </a:p>
        </p:txBody>
      </p:sp>
      <p:pic>
        <p:nvPicPr>
          <p:cNvPr id="12" name="図 11"/>
          <p:cNvPicPr>
            <a:picLocks noChangeAspect="1"/>
          </p:cNvPicPr>
          <p:nvPr/>
        </p:nvPicPr>
        <p:blipFill>
          <a:blip r:embed="rId2"/>
          <a:stretch>
            <a:fillRect/>
          </a:stretch>
        </p:blipFill>
        <p:spPr>
          <a:xfrm>
            <a:off x="209084" y="53225"/>
            <a:ext cx="2822693" cy="1268078"/>
          </a:xfrm>
          <a:prstGeom prst="rect">
            <a:avLst/>
          </a:prstGeom>
        </p:spPr>
      </p:pic>
      <p:sp>
        <p:nvSpPr>
          <p:cNvPr id="15" name="正方形/長方形 14"/>
          <p:cNvSpPr/>
          <p:nvPr/>
        </p:nvSpPr>
        <p:spPr>
          <a:xfrm>
            <a:off x="746288" y="894917"/>
            <a:ext cx="5457372" cy="646331"/>
          </a:xfrm>
          <a:prstGeom prst="rect">
            <a:avLst/>
          </a:prstGeom>
        </p:spPr>
        <p:txBody>
          <a:bodyPr wrap="square">
            <a:spAutoFit/>
          </a:bodyPr>
          <a:lstStyle/>
          <a:p>
            <a:pPr lvl="0" algn="ctr">
              <a:defRPr/>
            </a:pPr>
            <a:r>
              <a:rPr kumimoji="1" lang="ja-JP" altLang="en-US" b="1" dirty="0" smtClean="0">
                <a:solidFill>
                  <a:prstClr val="black"/>
                </a:solidFill>
                <a:latin typeface="Impact" panose="020B0806030902050204"/>
                <a:ea typeface="ＭＳ Ｐゴシック" panose="020B0600070205080204" pitchFamily="50" charset="-128"/>
              </a:rPr>
              <a:t>グローバル・スタディーズ</a:t>
            </a:r>
            <a:r>
              <a:rPr kumimoji="1" lang="ja-JP" altLang="en-US" b="1" dirty="0">
                <a:solidFill>
                  <a:prstClr val="black"/>
                </a:solidFill>
                <a:latin typeface="Impact" panose="020B0806030902050204"/>
                <a:ea typeface="ＭＳ Ｐゴシック" panose="020B0600070205080204" pitchFamily="50" charset="-128"/>
              </a:rPr>
              <a:t>・</a:t>
            </a:r>
            <a:r>
              <a:rPr kumimoji="1" lang="ja-JP" altLang="en-US" b="1" dirty="0" smtClean="0">
                <a:solidFill>
                  <a:prstClr val="black"/>
                </a:solidFill>
                <a:latin typeface="Impact" panose="020B0806030902050204"/>
                <a:ea typeface="ＭＳ Ｐゴシック" panose="020B0600070205080204" pitchFamily="50" charset="-128"/>
              </a:rPr>
              <a:t>セミナー</a:t>
            </a:r>
            <a:endParaRPr kumimoji="1" lang="en-US" altLang="ja-JP" b="1" dirty="0" smtClean="0">
              <a:solidFill>
                <a:prstClr val="black"/>
              </a:solidFill>
              <a:latin typeface="Impact" panose="020B0806030902050204"/>
              <a:ea typeface="ＭＳ Ｐゴシック" panose="020B0600070205080204" pitchFamily="50" charset="-128"/>
            </a:endParaRPr>
          </a:p>
          <a:p>
            <a:pPr lvl="0" algn="ctr">
              <a:defRPr/>
            </a:pPr>
            <a:r>
              <a:rPr kumimoji="1" lang="ja-JP" altLang="en-US" b="1" dirty="0" smtClean="0">
                <a:solidFill>
                  <a:prstClr val="black"/>
                </a:solidFill>
                <a:latin typeface="Impact" panose="020B0806030902050204"/>
                <a:ea typeface="ＭＳ Ｐゴシック" panose="020B0600070205080204" pitchFamily="50" charset="-128"/>
              </a:rPr>
              <a:t>海外派兵の地域横断的な比較研究</a:t>
            </a:r>
            <a:endParaRPr kumimoji="1" lang="ja-JP" altLang="en-US" b="1" dirty="0">
              <a:solidFill>
                <a:prstClr val="black"/>
              </a:solidFill>
              <a:latin typeface="Impact" panose="020B0806030902050204"/>
              <a:ea typeface="ＭＳ Ｐゴシック" panose="020B0600070205080204" pitchFamily="50" charset="-128"/>
            </a:endParaRPr>
          </a:p>
        </p:txBody>
      </p:sp>
      <p:sp>
        <p:nvSpPr>
          <p:cNvPr id="14" name="テキスト ボックス 13"/>
          <p:cNvSpPr txBox="1"/>
          <p:nvPr/>
        </p:nvSpPr>
        <p:spPr>
          <a:xfrm>
            <a:off x="502249" y="9612975"/>
            <a:ext cx="5059055"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b="1" dirty="0" smtClean="0">
                <a:solidFill>
                  <a:prstClr val="black"/>
                </a:solidFill>
                <a:latin typeface="ＭＳ Ｐゴシック" panose="020B0600070205080204" pitchFamily="50" charset="-128"/>
                <a:ea typeface="ＭＳ Ｐゴシック" panose="020B0600070205080204" pitchFamily="50" charset="-128"/>
              </a:rPr>
              <a:t>使用言語　</a:t>
            </a:r>
            <a:r>
              <a:rPr kumimoji="1" lang="ja-JP" altLang="en-US" dirty="0" smtClean="0">
                <a:solidFill>
                  <a:prstClr val="black"/>
                </a:solidFill>
                <a:latin typeface="ＭＳ 明朝" panose="02020609040205080304" pitchFamily="17" charset="-128"/>
                <a:ea typeface="ＭＳ 明朝" panose="02020609040205080304" pitchFamily="17" charset="-128"/>
              </a:rPr>
              <a:t>日本語</a:t>
            </a:r>
            <a:endParaRPr kumimoji="1" lang="ja-JP" altLang="en-US" sz="180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endParaRPr>
          </a:p>
        </p:txBody>
      </p:sp>
      <p:sp>
        <p:nvSpPr>
          <p:cNvPr id="17" name="正方形/長方形 16"/>
          <p:cNvSpPr/>
          <p:nvPr/>
        </p:nvSpPr>
        <p:spPr>
          <a:xfrm>
            <a:off x="451607" y="3375478"/>
            <a:ext cx="6046734" cy="400110"/>
          </a:xfrm>
          <a:prstGeom prst="rect">
            <a:avLst/>
          </a:prstGeom>
        </p:spPr>
        <p:txBody>
          <a:bodyPr wrap="square">
            <a:spAutoFit/>
          </a:bodyPr>
          <a:lstStyle/>
          <a:p>
            <a:r>
              <a:rPr lang="ja-JP" altLang="en-US" sz="2000" dirty="0">
                <a:latin typeface="ＭＳ 明朝" panose="02020609040205080304" pitchFamily="17" charset="-128"/>
                <a:ea typeface="ＭＳ 明朝" panose="02020609040205080304" pitchFamily="17" charset="-128"/>
              </a:rPr>
              <a:t>小松 志朗 </a:t>
            </a:r>
            <a:r>
              <a:rPr lang="ja-JP" altLang="en-US" sz="2000" dirty="0" smtClean="0">
                <a:latin typeface="ＭＳ 明朝" panose="02020609040205080304" pitchFamily="17" charset="-128"/>
                <a:ea typeface="ＭＳ 明朝" panose="02020609040205080304" pitchFamily="17" charset="-128"/>
              </a:rPr>
              <a:t>（山梨大学准教授）</a:t>
            </a:r>
            <a:endParaRPr lang="ja-JP" altLang="en-US" sz="20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964224847"/>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44E3864-550F-4194-BC9D-CCA442A52D0D}">
  <ds:schemaRefs>
    <ds:schemaRef ds:uri="http://schemas.microsoft.com/office/2006/documentManagement/types"/>
    <ds:schemaRef ds:uri="16c05727-aa75-4e4a-9b5f-8a80a1165891"/>
    <ds:schemaRef ds:uri="http://schemas.microsoft.com/office/2006/metadata/properties"/>
    <ds:schemaRef ds:uri="71af3243-3dd4-4a8d-8c0d-dd76da1f02a5"/>
    <ds:schemaRef ds:uri="http://purl.org/dc/elements/1.1/"/>
    <ds:schemaRef ds:uri="http://purl.org/dc/terms/"/>
    <ds:schemaRef ds:uri="http://www.w3.org/XML/1998/namespace"/>
    <ds:schemaRef ds:uri="http://schemas.microsoft.com/office/infopath/2007/PartnerControl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79934CB3-A97C-40D1-8D7D-5211E1C57C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F871927-9856-4138-B7A7-125C4AA7EFD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0</TotalTime>
  <Words>47</Words>
  <Application>Microsoft Office PowerPoint</Application>
  <PresentationFormat>ユーザー設定</PresentationFormat>
  <Paragraphs>11</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Meiryo UI</vt:lpstr>
      <vt:lpstr>ＭＳ Ｐゴシック</vt:lpstr>
      <vt:lpstr>ＭＳ Ｐ明朝</vt:lpstr>
      <vt:lpstr>ＭＳ 明朝</vt:lpstr>
      <vt:lpstr>メイリオ</vt:lpstr>
      <vt:lpstr>Arial</vt:lpstr>
      <vt:lpstr>Impact</vt:lpstr>
      <vt:lpstr>Trebuchet MS</vt:lpstr>
      <vt:lpstr>Wingdings 3</vt:lpstr>
      <vt:lpstr>ファセット</vt:lpstr>
      <vt:lpstr>PowerPoint プレゼンテーション</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2019-11-11T05:25:56Z</dcterms:created>
  <dcterms:modified xsi:type="dcterms:W3CDTF">2020-09-24T06:13:43Z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